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7" r:id="rId38"/>
    <p:sldId id="295" r:id="rId39"/>
    <p:sldId id="296" r:id="rId40"/>
  </p:sldIdLst>
  <p:sldSz cx="9144000" cy="6858000" type="screen4x3"/>
  <p:notesSz cx="6797675" cy="9926638"/>
  <p:defaultTextStyle>
    <a:defPPr>
      <a:defRPr lang="sv-S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B075983-814F-4A39-AB8B-93C0AD496DE3}" type="datetimeFigureOut">
              <a:rPr lang="sv-SE" smtClean="0"/>
              <a:pPr/>
              <a:t>2014-11-24</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A687C4F-E440-4419-82A1-4427E88D3DB7}" type="slidenum">
              <a:rPr lang="sv-SE" smtClean="0"/>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D09C42E-1BF4-4860-9DF2-A943DEACC05A}" type="datetimeFigureOut">
              <a:rPr lang="sv-SE" smtClean="0"/>
              <a:pPr/>
              <a:t>2014-11-24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867BE17-410A-4A33-9C2A-F52FAD32ABEB}"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a:ln/>
        </p:spPr>
      </p:sp>
      <p:sp>
        <p:nvSpPr>
          <p:cNvPr id="41987" name="Platshållare för anteckningar 2"/>
          <p:cNvSpPr>
            <a:spLocks noGrp="1"/>
          </p:cNvSpPr>
          <p:nvPr>
            <p:ph type="body" idx="1"/>
          </p:nvPr>
        </p:nvSpPr>
        <p:spPr>
          <a:noFill/>
          <a:ln/>
        </p:spPr>
        <p:txBody>
          <a:bodyPr/>
          <a:lstStyle/>
          <a:p>
            <a:endParaRPr lang="sv-SE" smtClean="0"/>
          </a:p>
        </p:txBody>
      </p:sp>
      <p:sp>
        <p:nvSpPr>
          <p:cNvPr id="41988" name="Platshållare för bildnummer 3"/>
          <p:cNvSpPr>
            <a:spLocks noGrp="1"/>
          </p:cNvSpPr>
          <p:nvPr>
            <p:ph type="sldNum" sz="quarter" idx="5"/>
          </p:nvPr>
        </p:nvSpPr>
        <p:spPr>
          <a:noFill/>
        </p:spPr>
        <p:txBody>
          <a:bodyPr/>
          <a:lstStyle/>
          <a:p>
            <a:pPr defTabSz="928688"/>
            <a:fld id="{85A3C7F0-C1CB-4F3C-80FB-C1C7BC4639FA}" type="slidenum">
              <a:rPr lang="sv-SE" smtClean="0">
                <a:latin typeface="Times New Roman" pitchFamily="18" charset="0"/>
              </a:rPr>
              <a:pPr defTabSz="928688"/>
              <a:t>1</a:t>
            </a:fld>
            <a:endParaRPr lang="sv-S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p:spPr>
        <p:txBody>
          <a:bodyPr/>
          <a:lstStyle/>
          <a:p>
            <a:endParaRPr lang="sv-SE" smtClean="0"/>
          </a:p>
        </p:txBody>
      </p:sp>
      <p:sp>
        <p:nvSpPr>
          <p:cNvPr id="51204" name="Platshållare för bildnummer 3"/>
          <p:cNvSpPr>
            <a:spLocks noGrp="1"/>
          </p:cNvSpPr>
          <p:nvPr>
            <p:ph type="sldNum" sz="quarter" idx="5"/>
          </p:nvPr>
        </p:nvSpPr>
        <p:spPr>
          <a:noFill/>
        </p:spPr>
        <p:txBody>
          <a:bodyPr/>
          <a:lstStyle/>
          <a:p>
            <a:pPr defTabSz="928688"/>
            <a:fld id="{D0EB71F1-0324-4750-9F2B-381BFBFCF126}" type="slidenum">
              <a:rPr lang="sv-SE" smtClean="0">
                <a:latin typeface="Times New Roman" pitchFamily="18" charset="0"/>
              </a:rPr>
              <a:pPr defTabSz="928688"/>
              <a:t>10</a:t>
            </a:fld>
            <a:endParaRPr lang="sv-SE"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tshållare för bildobjekt 1"/>
          <p:cNvSpPr>
            <a:spLocks noGrp="1" noRot="1" noChangeAspect="1" noTextEdit="1"/>
          </p:cNvSpPr>
          <p:nvPr>
            <p:ph type="sldImg"/>
          </p:nvPr>
        </p:nvSpPr>
        <p:spPr>
          <a:ln/>
        </p:spPr>
      </p:sp>
      <p:sp>
        <p:nvSpPr>
          <p:cNvPr id="52227" name="Platshållare för anteckningar 2"/>
          <p:cNvSpPr>
            <a:spLocks noGrp="1"/>
          </p:cNvSpPr>
          <p:nvPr>
            <p:ph type="body" idx="1"/>
          </p:nvPr>
        </p:nvSpPr>
        <p:spPr>
          <a:noFill/>
          <a:ln/>
        </p:spPr>
        <p:txBody>
          <a:bodyPr/>
          <a:lstStyle/>
          <a:p>
            <a:endParaRPr lang="sv-SE" smtClean="0"/>
          </a:p>
        </p:txBody>
      </p:sp>
      <p:sp>
        <p:nvSpPr>
          <p:cNvPr id="52228" name="Platshållare för bildnummer 3"/>
          <p:cNvSpPr>
            <a:spLocks noGrp="1"/>
          </p:cNvSpPr>
          <p:nvPr>
            <p:ph type="sldNum" sz="quarter" idx="5"/>
          </p:nvPr>
        </p:nvSpPr>
        <p:spPr>
          <a:noFill/>
        </p:spPr>
        <p:txBody>
          <a:bodyPr/>
          <a:lstStyle/>
          <a:p>
            <a:pPr defTabSz="928688"/>
            <a:fld id="{61FA1226-515D-4442-9E2D-4B7E0D9A6289}" type="slidenum">
              <a:rPr lang="sv-SE" smtClean="0">
                <a:latin typeface="Times New Roman" pitchFamily="18" charset="0"/>
              </a:rPr>
              <a:pPr defTabSz="928688"/>
              <a:t>11</a:t>
            </a:fld>
            <a:endParaRPr lang="sv-SE"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a:ln/>
        </p:spPr>
      </p:sp>
      <p:sp>
        <p:nvSpPr>
          <p:cNvPr id="53251" name="Platshållare för anteckningar 2"/>
          <p:cNvSpPr>
            <a:spLocks noGrp="1"/>
          </p:cNvSpPr>
          <p:nvPr>
            <p:ph type="body" idx="1"/>
          </p:nvPr>
        </p:nvSpPr>
        <p:spPr>
          <a:noFill/>
          <a:ln/>
        </p:spPr>
        <p:txBody>
          <a:bodyPr/>
          <a:lstStyle/>
          <a:p>
            <a:endParaRPr lang="sv-SE" smtClean="0"/>
          </a:p>
        </p:txBody>
      </p:sp>
      <p:sp>
        <p:nvSpPr>
          <p:cNvPr id="53252" name="Platshållare för bildnummer 3"/>
          <p:cNvSpPr>
            <a:spLocks noGrp="1"/>
          </p:cNvSpPr>
          <p:nvPr>
            <p:ph type="sldNum" sz="quarter" idx="5"/>
          </p:nvPr>
        </p:nvSpPr>
        <p:spPr>
          <a:noFill/>
        </p:spPr>
        <p:txBody>
          <a:bodyPr/>
          <a:lstStyle/>
          <a:p>
            <a:pPr defTabSz="928688"/>
            <a:fld id="{04218F37-3080-48EB-8944-7459F4F30E4E}" type="slidenum">
              <a:rPr lang="sv-SE" smtClean="0">
                <a:latin typeface="Times New Roman" pitchFamily="18" charset="0"/>
              </a:rPr>
              <a:pPr defTabSz="928688"/>
              <a:t>12</a:t>
            </a:fld>
            <a:endParaRPr lang="sv-SE"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a:ln/>
        </p:spPr>
      </p:sp>
      <p:sp>
        <p:nvSpPr>
          <p:cNvPr id="54275" name="Platshållare för anteckningar 2"/>
          <p:cNvSpPr>
            <a:spLocks noGrp="1"/>
          </p:cNvSpPr>
          <p:nvPr>
            <p:ph type="body" idx="1"/>
          </p:nvPr>
        </p:nvSpPr>
        <p:spPr>
          <a:noFill/>
          <a:ln/>
        </p:spPr>
        <p:txBody>
          <a:bodyPr/>
          <a:lstStyle/>
          <a:p>
            <a:pPr>
              <a:buFontTx/>
              <a:buChar char="•"/>
            </a:pPr>
            <a:r>
              <a:rPr lang="sv-SE" smtClean="0">
                <a:solidFill>
                  <a:srgbClr val="010615"/>
                </a:solidFill>
              </a:rPr>
              <a:t> H.C. Andersens manuskript från 1800-talets mitt på väg att förstöras</a:t>
            </a:r>
          </a:p>
          <a:p>
            <a:pPr>
              <a:buFontTx/>
              <a:buChar char="•"/>
            </a:pPr>
            <a:r>
              <a:rPr lang="sv-SE" smtClean="0">
                <a:solidFill>
                  <a:srgbClr val="010615"/>
                </a:solidFill>
              </a:rPr>
              <a:t> Svenskt arkiv och arkivbeständigt papper</a:t>
            </a:r>
          </a:p>
          <a:p>
            <a:pPr>
              <a:buFontTx/>
              <a:buChar char="-"/>
            </a:pPr>
            <a:r>
              <a:rPr lang="sv-SE" smtClean="0"/>
              <a:t>Använda arkivbeständigt bläck (Svenskt arkiv, SP-SBF 232)</a:t>
            </a:r>
          </a:p>
          <a:p>
            <a:pPr>
              <a:buFontTx/>
              <a:buChar char="-"/>
            </a:pPr>
            <a:r>
              <a:rPr lang="sv-SE" smtClean="0"/>
              <a:t>- åldringsbeständigt papper (kopieringspapper, ej block)</a:t>
            </a:r>
          </a:p>
          <a:p>
            <a:r>
              <a:rPr lang="sv-SE" smtClean="0"/>
              <a:t>- toner i skrivare och kopiatorer är okej</a:t>
            </a:r>
          </a:p>
          <a:p>
            <a:r>
              <a:rPr lang="sv-SE" smtClean="0"/>
              <a:t>- ej tippex, </a:t>
            </a:r>
            <a:r>
              <a:rPr lang="sv-SE" smtClean="0">
                <a:solidFill>
                  <a:srgbClr val="010615"/>
                </a:solidFill>
              </a:rPr>
              <a:t>överstrykningspennor</a:t>
            </a:r>
            <a:r>
              <a:rPr lang="sv-SE" smtClean="0"/>
              <a:t> eller självhäftande etiketter</a:t>
            </a:r>
          </a:p>
          <a:p>
            <a:endParaRPr lang="sv-SE" smtClean="0"/>
          </a:p>
          <a:p>
            <a:pPr>
              <a:buFontTx/>
              <a:buChar char="•"/>
            </a:pPr>
            <a:r>
              <a:rPr lang="sv-SE" smtClean="0"/>
              <a:t> Osäkra om materialet är godkänt - checka hos arkivarien!</a:t>
            </a:r>
          </a:p>
          <a:p>
            <a:endParaRPr lang="sv-SE" smtClean="0"/>
          </a:p>
          <a:p>
            <a:pPr>
              <a:buFontTx/>
              <a:buChar char="•"/>
            </a:pPr>
            <a:r>
              <a:rPr lang="sv-SE" smtClean="0"/>
              <a:t> Svenskt arkiv till protokoll och sådant material som bläddras i ofta</a:t>
            </a:r>
          </a:p>
          <a:p>
            <a:endParaRPr lang="sv-SE" smtClean="0"/>
          </a:p>
        </p:txBody>
      </p:sp>
      <p:sp>
        <p:nvSpPr>
          <p:cNvPr id="54276" name="Platshållare för bildnummer 3"/>
          <p:cNvSpPr>
            <a:spLocks noGrp="1"/>
          </p:cNvSpPr>
          <p:nvPr>
            <p:ph type="sldNum" sz="quarter" idx="5"/>
          </p:nvPr>
        </p:nvSpPr>
        <p:spPr>
          <a:noFill/>
        </p:spPr>
        <p:txBody>
          <a:bodyPr/>
          <a:lstStyle/>
          <a:p>
            <a:pPr defTabSz="928688"/>
            <a:fld id="{DA853570-3E83-49CB-A5D7-1D0CEE08D72A}" type="slidenum">
              <a:rPr lang="sv-SE" smtClean="0">
                <a:latin typeface="Times New Roman" pitchFamily="18" charset="0"/>
              </a:rPr>
              <a:pPr defTabSz="928688"/>
              <a:t>13</a:t>
            </a:fld>
            <a:endParaRPr lang="sv-SE"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p:cNvSpPr>
            <a:spLocks noGrp="1" noRot="1" noChangeAspect="1" noTextEdit="1"/>
          </p:cNvSpPr>
          <p:nvPr>
            <p:ph type="sldImg"/>
          </p:nvPr>
        </p:nvSpPr>
        <p:spPr>
          <a:ln/>
        </p:spPr>
      </p:sp>
      <p:sp>
        <p:nvSpPr>
          <p:cNvPr id="55299" name="Platshållare för anteckningar 2"/>
          <p:cNvSpPr>
            <a:spLocks noGrp="1"/>
          </p:cNvSpPr>
          <p:nvPr>
            <p:ph type="body" idx="1"/>
          </p:nvPr>
        </p:nvSpPr>
        <p:spPr>
          <a:noFill/>
          <a:ln/>
        </p:spPr>
        <p:txBody>
          <a:bodyPr/>
          <a:lstStyle/>
          <a:p>
            <a:endParaRPr lang="sv-SE" smtClean="0"/>
          </a:p>
        </p:txBody>
      </p:sp>
      <p:sp>
        <p:nvSpPr>
          <p:cNvPr id="55300" name="Platshållare för bildnummer 3"/>
          <p:cNvSpPr>
            <a:spLocks noGrp="1"/>
          </p:cNvSpPr>
          <p:nvPr>
            <p:ph type="sldNum" sz="quarter" idx="5"/>
          </p:nvPr>
        </p:nvSpPr>
        <p:spPr>
          <a:noFill/>
        </p:spPr>
        <p:txBody>
          <a:bodyPr/>
          <a:lstStyle/>
          <a:p>
            <a:pPr defTabSz="928688"/>
            <a:fld id="{C74F7267-2C68-4470-AA04-32746A082BDB}" type="slidenum">
              <a:rPr lang="sv-SE" smtClean="0">
                <a:latin typeface="Times New Roman" pitchFamily="18" charset="0"/>
              </a:rPr>
              <a:pPr defTabSz="928688"/>
              <a:t>14</a:t>
            </a:fld>
            <a:endParaRPr lang="sv-SE"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tshållare för bildobjekt 1"/>
          <p:cNvSpPr>
            <a:spLocks noGrp="1" noRot="1" noChangeAspect="1" noTextEdit="1"/>
          </p:cNvSpPr>
          <p:nvPr>
            <p:ph type="sldImg"/>
          </p:nvPr>
        </p:nvSpPr>
        <p:spPr>
          <a:ln/>
        </p:spPr>
      </p:sp>
      <p:sp>
        <p:nvSpPr>
          <p:cNvPr id="56323" name="Platshållare för anteckningar 2"/>
          <p:cNvSpPr>
            <a:spLocks noGrp="1"/>
          </p:cNvSpPr>
          <p:nvPr>
            <p:ph type="body" idx="1"/>
          </p:nvPr>
        </p:nvSpPr>
        <p:spPr>
          <a:noFill/>
          <a:ln/>
        </p:spPr>
        <p:txBody>
          <a:bodyPr/>
          <a:lstStyle/>
          <a:p>
            <a:endParaRPr lang="sv-SE" smtClean="0"/>
          </a:p>
        </p:txBody>
      </p:sp>
      <p:sp>
        <p:nvSpPr>
          <p:cNvPr id="56324" name="Platshållare för bildnummer 3"/>
          <p:cNvSpPr>
            <a:spLocks noGrp="1"/>
          </p:cNvSpPr>
          <p:nvPr>
            <p:ph type="sldNum" sz="quarter" idx="5"/>
          </p:nvPr>
        </p:nvSpPr>
        <p:spPr>
          <a:noFill/>
        </p:spPr>
        <p:txBody>
          <a:bodyPr/>
          <a:lstStyle/>
          <a:p>
            <a:pPr defTabSz="928688"/>
            <a:fld id="{0B4E9913-70CB-440D-A1B2-D43FCAF67298}" type="slidenum">
              <a:rPr lang="sv-SE" smtClean="0">
                <a:latin typeface="Times New Roman" pitchFamily="18" charset="0"/>
              </a:rPr>
              <a:pPr defTabSz="928688"/>
              <a:t>15</a:t>
            </a:fld>
            <a:endParaRPr lang="sv-SE"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p:cNvSpPr>
            <a:spLocks noGrp="1" noRot="1" noChangeAspect="1" noTextEdit="1"/>
          </p:cNvSpPr>
          <p:nvPr>
            <p:ph type="sldImg"/>
          </p:nvPr>
        </p:nvSpPr>
        <p:spPr>
          <a:ln/>
        </p:spPr>
      </p:sp>
      <p:sp>
        <p:nvSpPr>
          <p:cNvPr id="57347" name="Platshållare för anteckningar 2"/>
          <p:cNvSpPr>
            <a:spLocks noGrp="1"/>
          </p:cNvSpPr>
          <p:nvPr>
            <p:ph type="body" idx="1"/>
          </p:nvPr>
        </p:nvSpPr>
        <p:spPr>
          <a:noFill/>
          <a:ln/>
        </p:spPr>
        <p:txBody>
          <a:bodyPr/>
          <a:lstStyle/>
          <a:p>
            <a:endParaRPr lang="sv-SE" smtClean="0"/>
          </a:p>
        </p:txBody>
      </p:sp>
      <p:sp>
        <p:nvSpPr>
          <p:cNvPr id="57348" name="Platshållare för bildnummer 3"/>
          <p:cNvSpPr>
            <a:spLocks noGrp="1"/>
          </p:cNvSpPr>
          <p:nvPr>
            <p:ph type="sldNum" sz="quarter" idx="5"/>
          </p:nvPr>
        </p:nvSpPr>
        <p:spPr>
          <a:noFill/>
        </p:spPr>
        <p:txBody>
          <a:bodyPr/>
          <a:lstStyle/>
          <a:p>
            <a:pPr defTabSz="928688"/>
            <a:fld id="{095C9A32-B102-4387-9A06-5C2A0518F61E}" type="slidenum">
              <a:rPr lang="sv-SE" smtClean="0">
                <a:latin typeface="Times New Roman" pitchFamily="18" charset="0"/>
              </a:rPr>
              <a:pPr defTabSz="928688"/>
              <a:t>16</a:t>
            </a:fld>
            <a:endParaRPr lang="sv-SE"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tshållare för bildobjekt 1"/>
          <p:cNvSpPr>
            <a:spLocks noGrp="1" noRot="1" noChangeAspect="1" noTextEdit="1"/>
          </p:cNvSpPr>
          <p:nvPr>
            <p:ph type="sldImg"/>
          </p:nvPr>
        </p:nvSpPr>
        <p:spPr>
          <a:ln/>
        </p:spPr>
      </p:sp>
      <p:sp>
        <p:nvSpPr>
          <p:cNvPr id="58371" name="Platshållare för anteckningar 2"/>
          <p:cNvSpPr>
            <a:spLocks noGrp="1"/>
          </p:cNvSpPr>
          <p:nvPr>
            <p:ph type="body" idx="1"/>
          </p:nvPr>
        </p:nvSpPr>
        <p:spPr>
          <a:noFill/>
          <a:ln/>
        </p:spPr>
        <p:txBody>
          <a:bodyPr/>
          <a:lstStyle/>
          <a:p>
            <a:endParaRPr lang="sv-SE" smtClean="0"/>
          </a:p>
        </p:txBody>
      </p:sp>
      <p:sp>
        <p:nvSpPr>
          <p:cNvPr id="58372" name="Platshållare för bildnummer 3"/>
          <p:cNvSpPr>
            <a:spLocks noGrp="1"/>
          </p:cNvSpPr>
          <p:nvPr>
            <p:ph type="sldNum" sz="quarter" idx="5"/>
          </p:nvPr>
        </p:nvSpPr>
        <p:spPr>
          <a:noFill/>
        </p:spPr>
        <p:txBody>
          <a:bodyPr/>
          <a:lstStyle/>
          <a:p>
            <a:pPr defTabSz="928688"/>
            <a:fld id="{FA7E3009-473D-4563-B95D-D0B3622D6295}" type="slidenum">
              <a:rPr lang="sv-SE" smtClean="0">
                <a:latin typeface="Times New Roman" pitchFamily="18" charset="0"/>
              </a:rPr>
              <a:pPr defTabSz="928688"/>
              <a:t>17</a:t>
            </a:fld>
            <a:endParaRPr lang="sv-SE"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a:ln/>
        </p:spPr>
      </p:sp>
      <p:sp>
        <p:nvSpPr>
          <p:cNvPr id="59395" name="Platshållare för anteckningar 2"/>
          <p:cNvSpPr>
            <a:spLocks noGrp="1"/>
          </p:cNvSpPr>
          <p:nvPr>
            <p:ph type="body" idx="1"/>
          </p:nvPr>
        </p:nvSpPr>
        <p:spPr>
          <a:noFill/>
          <a:ln/>
        </p:spPr>
        <p:txBody>
          <a:bodyPr/>
          <a:lstStyle/>
          <a:p>
            <a:endParaRPr lang="sv-SE" smtClean="0"/>
          </a:p>
        </p:txBody>
      </p:sp>
      <p:sp>
        <p:nvSpPr>
          <p:cNvPr id="59396" name="Platshållare för bildnummer 3"/>
          <p:cNvSpPr>
            <a:spLocks noGrp="1"/>
          </p:cNvSpPr>
          <p:nvPr>
            <p:ph type="sldNum" sz="quarter" idx="5"/>
          </p:nvPr>
        </p:nvSpPr>
        <p:spPr>
          <a:noFill/>
        </p:spPr>
        <p:txBody>
          <a:bodyPr/>
          <a:lstStyle/>
          <a:p>
            <a:pPr defTabSz="928688"/>
            <a:fld id="{235CA025-7893-4055-9CED-9020D8871CD2}" type="slidenum">
              <a:rPr lang="sv-SE" smtClean="0">
                <a:latin typeface="Times New Roman" pitchFamily="18" charset="0"/>
              </a:rPr>
              <a:pPr defTabSz="928688"/>
              <a:t>18</a:t>
            </a:fld>
            <a:endParaRPr lang="sv-SE"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a:ln/>
        </p:spPr>
      </p:sp>
      <p:sp>
        <p:nvSpPr>
          <p:cNvPr id="60419" name="Platshållare för anteckningar 2"/>
          <p:cNvSpPr>
            <a:spLocks noGrp="1"/>
          </p:cNvSpPr>
          <p:nvPr>
            <p:ph type="body" idx="1"/>
          </p:nvPr>
        </p:nvSpPr>
        <p:spPr>
          <a:noFill/>
          <a:ln/>
        </p:spPr>
        <p:txBody>
          <a:bodyPr/>
          <a:lstStyle/>
          <a:p>
            <a:endParaRPr lang="sv-SE" smtClean="0"/>
          </a:p>
        </p:txBody>
      </p:sp>
      <p:sp>
        <p:nvSpPr>
          <p:cNvPr id="60420" name="Platshållare för bildnummer 3"/>
          <p:cNvSpPr>
            <a:spLocks noGrp="1"/>
          </p:cNvSpPr>
          <p:nvPr>
            <p:ph type="sldNum" sz="quarter" idx="5"/>
          </p:nvPr>
        </p:nvSpPr>
        <p:spPr>
          <a:noFill/>
        </p:spPr>
        <p:txBody>
          <a:bodyPr/>
          <a:lstStyle/>
          <a:p>
            <a:pPr defTabSz="928688"/>
            <a:fld id="{EC843022-1B2B-4FD5-AF6B-ADE827C5F8B7}" type="slidenum">
              <a:rPr lang="sv-SE" smtClean="0">
                <a:latin typeface="Times New Roman" pitchFamily="18" charset="0"/>
              </a:rPr>
              <a:pPr defTabSz="928688"/>
              <a:t>19</a:t>
            </a:fld>
            <a:endParaRPr lang="sv-S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p:cNvSpPr>
            <a:spLocks noGrp="1" noRot="1" noChangeAspect="1" noTextEdit="1"/>
          </p:cNvSpPr>
          <p:nvPr>
            <p:ph type="sldImg"/>
          </p:nvPr>
        </p:nvSpPr>
        <p:spPr>
          <a:ln/>
        </p:spPr>
      </p:sp>
      <p:sp>
        <p:nvSpPr>
          <p:cNvPr id="43011" name="Platshållare för anteckningar 2"/>
          <p:cNvSpPr>
            <a:spLocks noGrp="1"/>
          </p:cNvSpPr>
          <p:nvPr>
            <p:ph type="body" idx="1"/>
          </p:nvPr>
        </p:nvSpPr>
        <p:spPr>
          <a:noFill/>
          <a:ln/>
        </p:spPr>
        <p:txBody>
          <a:bodyPr/>
          <a:lstStyle/>
          <a:p>
            <a:endParaRPr lang="sv-SE" smtClean="0"/>
          </a:p>
        </p:txBody>
      </p:sp>
      <p:sp>
        <p:nvSpPr>
          <p:cNvPr id="43012" name="Platshållare för bildnummer 3"/>
          <p:cNvSpPr>
            <a:spLocks noGrp="1"/>
          </p:cNvSpPr>
          <p:nvPr>
            <p:ph type="sldNum" sz="quarter" idx="5"/>
          </p:nvPr>
        </p:nvSpPr>
        <p:spPr>
          <a:noFill/>
        </p:spPr>
        <p:txBody>
          <a:bodyPr/>
          <a:lstStyle/>
          <a:p>
            <a:pPr defTabSz="928688"/>
            <a:fld id="{71B596E6-BFDB-4D07-B7B0-18CC6018702C}" type="slidenum">
              <a:rPr lang="sv-SE" smtClean="0">
                <a:latin typeface="Times New Roman" pitchFamily="18" charset="0"/>
              </a:rPr>
              <a:pPr defTabSz="928688"/>
              <a:t>2</a:t>
            </a:fld>
            <a:endParaRPr lang="sv-SE"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p:cNvSpPr>
            <a:spLocks noGrp="1" noRot="1" noChangeAspect="1" noTextEdit="1"/>
          </p:cNvSpPr>
          <p:nvPr>
            <p:ph type="sldImg"/>
          </p:nvPr>
        </p:nvSpPr>
        <p:spPr>
          <a:ln/>
        </p:spPr>
      </p:sp>
      <p:sp>
        <p:nvSpPr>
          <p:cNvPr id="62467" name="Platshållare för anteckningar 2"/>
          <p:cNvSpPr>
            <a:spLocks noGrp="1"/>
          </p:cNvSpPr>
          <p:nvPr>
            <p:ph type="body" idx="1"/>
          </p:nvPr>
        </p:nvSpPr>
        <p:spPr>
          <a:noFill/>
          <a:ln/>
        </p:spPr>
        <p:txBody>
          <a:bodyPr/>
          <a:lstStyle/>
          <a:p>
            <a:endParaRPr lang="sv-SE" smtClean="0"/>
          </a:p>
        </p:txBody>
      </p:sp>
      <p:sp>
        <p:nvSpPr>
          <p:cNvPr id="62468" name="Platshållare för bildnummer 3"/>
          <p:cNvSpPr>
            <a:spLocks noGrp="1"/>
          </p:cNvSpPr>
          <p:nvPr>
            <p:ph type="sldNum" sz="quarter" idx="5"/>
          </p:nvPr>
        </p:nvSpPr>
        <p:spPr>
          <a:noFill/>
        </p:spPr>
        <p:txBody>
          <a:bodyPr/>
          <a:lstStyle/>
          <a:p>
            <a:pPr defTabSz="928688"/>
            <a:fld id="{B47FDAA4-7CC4-4340-BD22-1CF2E0A58141}" type="slidenum">
              <a:rPr lang="sv-SE" smtClean="0">
                <a:latin typeface="Times New Roman" pitchFamily="18" charset="0"/>
              </a:rPr>
              <a:pPr defTabSz="928688"/>
              <a:t>20</a:t>
            </a:fld>
            <a:endParaRPr lang="sv-SE"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tshållare för bildobjekt 1"/>
          <p:cNvSpPr>
            <a:spLocks noGrp="1" noRot="1" noChangeAspect="1" noTextEdit="1"/>
          </p:cNvSpPr>
          <p:nvPr>
            <p:ph type="sldImg"/>
          </p:nvPr>
        </p:nvSpPr>
        <p:spPr>
          <a:ln/>
        </p:spPr>
      </p:sp>
      <p:sp>
        <p:nvSpPr>
          <p:cNvPr id="63491" name="Platshållare för anteckningar 2"/>
          <p:cNvSpPr>
            <a:spLocks noGrp="1"/>
          </p:cNvSpPr>
          <p:nvPr>
            <p:ph type="body" idx="1"/>
          </p:nvPr>
        </p:nvSpPr>
        <p:spPr>
          <a:noFill/>
          <a:ln/>
        </p:spPr>
        <p:txBody>
          <a:bodyPr/>
          <a:lstStyle/>
          <a:p>
            <a:endParaRPr lang="sv-SE" smtClean="0"/>
          </a:p>
        </p:txBody>
      </p:sp>
      <p:sp>
        <p:nvSpPr>
          <p:cNvPr id="63492" name="Platshållare för bildnummer 3"/>
          <p:cNvSpPr>
            <a:spLocks noGrp="1"/>
          </p:cNvSpPr>
          <p:nvPr>
            <p:ph type="sldNum" sz="quarter" idx="5"/>
          </p:nvPr>
        </p:nvSpPr>
        <p:spPr>
          <a:noFill/>
        </p:spPr>
        <p:txBody>
          <a:bodyPr/>
          <a:lstStyle/>
          <a:p>
            <a:pPr defTabSz="928688"/>
            <a:fld id="{D527A8F1-7D61-4623-A19B-8CF5549E8F85}" type="slidenum">
              <a:rPr lang="sv-SE" smtClean="0">
                <a:latin typeface="Times New Roman" pitchFamily="18" charset="0"/>
              </a:rPr>
              <a:pPr defTabSz="928688"/>
              <a:t>21</a:t>
            </a:fld>
            <a:endParaRPr lang="sv-SE"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tshållare för bildobjekt 1"/>
          <p:cNvSpPr>
            <a:spLocks noGrp="1" noRot="1" noChangeAspect="1" noTextEdit="1"/>
          </p:cNvSpPr>
          <p:nvPr>
            <p:ph type="sldImg"/>
          </p:nvPr>
        </p:nvSpPr>
        <p:spPr>
          <a:ln/>
        </p:spPr>
      </p:sp>
      <p:sp>
        <p:nvSpPr>
          <p:cNvPr id="64515" name="Platshållare för anteckningar 2"/>
          <p:cNvSpPr>
            <a:spLocks noGrp="1"/>
          </p:cNvSpPr>
          <p:nvPr>
            <p:ph type="body" idx="1"/>
          </p:nvPr>
        </p:nvSpPr>
        <p:spPr>
          <a:noFill/>
          <a:ln/>
        </p:spPr>
        <p:txBody>
          <a:bodyPr/>
          <a:lstStyle/>
          <a:p>
            <a:endParaRPr lang="sv-SE" smtClean="0"/>
          </a:p>
        </p:txBody>
      </p:sp>
      <p:sp>
        <p:nvSpPr>
          <p:cNvPr id="64516" name="Platshållare för bildnummer 3"/>
          <p:cNvSpPr>
            <a:spLocks noGrp="1"/>
          </p:cNvSpPr>
          <p:nvPr>
            <p:ph type="sldNum" sz="quarter" idx="5"/>
          </p:nvPr>
        </p:nvSpPr>
        <p:spPr>
          <a:noFill/>
        </p:spPr>
        <p:txBody>
          <a:bodyPr/>
          <a:lstStyle/>
          <a:p>
            <a:pPr defTabSz="928688"/>
            <a:fld id="{E4CB73AE-3DB8-409D-8F0F-14EF88C4B2E4}" type="slidenum">
              <a:rPr lang="sv-SE" smtClean="0">
                <a:latin typeface="Times New Roman" pitchFamily="18" charset="0"/>
              </a:rPr>
              <a:pPr defTabSz="928688"/>
              <a:t>22</a:t>
            </a:fld>
            <a:endParaRPr lang="sv-SE"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tshållare för bildobjekt 1"/>
          <p:cNvSpPr>
            <a:spLocks noGrp="1" noRot="1" noChangeAspect="1" noTextEdit="1"/>
          </p:cNvSpPr>
          <p:nvPr>
            <p:ph type="sldImg"/>
          </p:nvPr>
        </p:nvSpPr>
        <p:spPr>
          <a:ln/>
        </p:spPr>
      </p:sp>
      <p:sp>
        <p:nvSpPr>
          <p:cNvPr id="65539" name="Platshållare för anteckningar 2"/>
          <p:cNvSpPr>
            <a:spLocks noGrp="1"/>
          </p:cNvSpPr>
          <p:nvPr>
            <p:ph type="body" idx="1"/>
          </p:nvPr>
        </p:nvSpPr>
        <p:spPr>
          <a:noFill/>
          <a:ln/>
        </p:spPr>
        <p:txBody>
          <a:bodyPr/>
          <a:lstStyle/>
          <a:p>
            <a:endParaRPr lang="sv-SE" smtClean="0"/>
          </a:p>
        </p:txBody>
      </p:sp>
      <p:sp>
        <p:nvSpPr>
          <p:cNvPr id="65540" name="Platshållare för bildnummer 3"/>
          <p:cNvSpPr>
            <a:spLocks noGrp="1"/>
          </p:cNvSpPr>
          <p:nvPr>
            <p:ph type="sldNum" sz="quarter" idx="5"/>
          </p:nvPr>
        </p:nvSpPr>
        <p:spPr>
          <a:noFill/>
        </p:spPr>
        <p:txBody>
          <a:bodyPr/>
          <a:lstStyle/>
          <a:p>
            <a:pPr defTabSz="928688"/>
            <a:fld id="{F793E705-9B81-41B2-956B-851C11D25678}" type="slidenum">
              <a:rPr lang="sv-SE" smtClean="0">
                <a:latin typeface="Times New Roman" pitchFamily="18" charset="0"/>
              </a:rPr>
              <a:pPr defTabSz="928688"/>
              <a:t>23</a:t>
            </a:fld>
            <a:endParaRPr lang="sv-SE"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tshållare för bildobjekt 1"/>
          <p:cNvSpPr>
            <a:spLocks noGrp="1" noRot="1" noChangeAspect="1" noTextEdit="1"/>
          </p:cNvSpPr>
          <p:nvPr>
            <p:ph type="sldImg"/>
          </p:nvPr>
        </p:nvSpPr>
        <p:spPr>
          <a:ln/>
        </p:spPr>
      </p:sp>
      <p:sp>
        <p:nvSpPr>
          <p:cNvPr id="66563" name="Platshållare för anteckningar 2"/>
          <p:cNvSpPr>
            <a:spLocks noGrp="1"/>
          </p:cNvSpPr>
          <p:nvPr>
            <p:ph type="body" idx="1"/>
          </p:nvPr>
        </p:nvSpPr>
        <p:spPr>
          <a:noFill/>
          <a:ln/>
        </p:spPr>
        <p:txBody>
          <a:bodyPr/>
          <a:lstStyle/>
          <a:p>
            <a:endParaRPr lang="sv-SE" smtClean="0"/>
          </a:p>
        </p:txBody>
      </p:sp>
      <p:sp>
        <p:nvSpPr>
          <p:cNvPr id="66564" name="Platshållare för bildnummer 3"/>
          <p:cNvSpPr>
            <a:spLocks noGrp="1"/>
          </p:cNvSpPr>
          <p:nvPr>
            <p:ph type="sldNum" sz="quarter" idx="5"/>
          </p:nvPr>
        </p:nvSpPr>
        <p:spPr>
          <a:noFill/>
        </p:spPr>
        <p:txBody>
          <a:bodyPr/>
          <a:lstStyle/>
          <a:p>
            <a:pPr defTabSz="928688"/>
            <a:fld id="{42454912-1DD2-49DF-8DA8-1583392430AA}" type="slidenum">
              <a:rPr lang="sv-SE" smtClean="0">
                <a:latin typeface="Times New Roman" pitchFamily="18" charset="0"/>
              </a:rPr>
              <a:pPr defTabSz="928688"/>
              <a:t>24</a:t>
            </a:fld>
            <a:endParaRPr lang="sv-SE"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a:ln/>
        </p:spPr>
      </p:sp>
      <p:sp>
        <p:nvSpPr>
          <p:cNvPr id="67587" name="Platshållare för anteckningar 2"/>
          <p:cNvSpPr>
            <a:spLocks noGrp="1"/>
          </p:cNvSpPr>
          <p:nvPr>
            <p:ph type="body" idx="1"/>
          </p:nvPr>
        </p:nvSpPr>
        <p:spPr>
          <a:noFill/>
          <a:ln/>
        </p:spPr>
        <p:txBody>
          <a:bodyPr/>
          <a:lstStyle/>
          <a:p>
            <a:endParaRPr lang="sv-SE" smtClean="0"/>
          </a:p>
        </p:txBody>
      </p:sp>
      <p:sp>
        <p:nvSpPr>
          <p:cNvPr id="67588" name="Platshållare för bildnummer 3"/>
          <p:cNvSpPr>
            <a:spLocks noGrp="1"/>
          </p:cNvSpPr>
          <p:nvPr>
            <p:ph type="sldNum" sz="quarter" idx="5"/>
          </p:nvPr>
        </p:nvSpPr>
        <p:spPr>
          <a:noFill/>
        </p:spPr>
        <p:txBody>
          <a:bodyPr/>
          <a:lstStyle/>
          <a:p>
            <a:pPr defTabSz="928688"/>
            <a:fld id="{E3930C58-9077-41B9-992D-6DF6C2434151}" type="slidenum">
              <a:rPr lang="sv-SE" smtClean="0">
                <a:latin typeface="Times New Roman" pitchFamily="18" charset="0"/>
              </a:rPr>
              <a:pPr defTabSz="928688"/>
              <a:t>25</a:t>
            </a:fld>
            <a:endParaRPr lang="sv-SE"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tshållare för bildobjekt 1"/>
          <p:cNvSpPr>
            <a:spLocks noGrp="1" noRot="1" noChangeAspect="1" noTextEdit="1"/>
          </p:cNvSpPr>
          <p:nvPr>
            <p:ph type="sldImg"/>
          </p:nvPr>
        </p:nvSpPr>
        <p:spPr>
          <a:ln/>
        </p:spPr>
      </p:sp>
      <p:sp>
        <p:nvSpPr>
          <p:cNvPr id="68611" name="Platshållare för anteckningar 2"/>
          <p:cNvSpPr>
            <a:spLocks noGrp="1"/>
          </p:cNvSpPr>
          <p:nvPr>
            <p:ph type="body" idx="1"/>
          </p:nvPr>
        </p:nvSpPr>
        <p:spPr>
          <a:noFill/>
          <a:ln/>
        </p:spPr>
        <p:txBody>
          <a:bodyPr/>
          <a:lstStyle/>
          <a:p>
            <a:endParaRPr lang="sv-SE" smtClean="0"/>
          </a:p>
        </p:txBody>
      </p:sp>
      <p:sp>
        <p:nvSpPr>
          <p:cNvPr id="68612" name="Platshållare för bildnummer 3"/>
          <p:cNvSpPr>
            <a:spLocks noGrp="1"/>
          </p:cNvSpPr>
          <p:nvPr>
            <p:ph type="sldNum" sz="quarter" idx="5"/>
          </p:nvPr>
        </p:nvSpPr>
        <p:spPr>
          <a:noFill/>
        </p:spPr>
        <p:txBody>
          <a:bodyPr/>
          <a:lstStyle/>
          <a:p>
            <a:pPr defTabSz="928688"/>
            <a:fld id="{39FA2475-E85F-49C9-A7D0-438DD6677A67}" type="slidenum">
              <a:rPr lang="sv-SE" smtClean="0">
                <a:latin typeface="Times New Roman" pitchFamily="18" charset="0"/>
              </a:rPr>
              <a:pPr defTabSz="928688"/>
              <a:t>26</a:t>
            </a:fld>
            <a:endParaRPr lang="sv-SE"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a:ln/>
        </p:spPr>
      </p:sp>
      <p:sp>
        <p:nvSpPr>
          <p:cNvPr id="69635" name="Platshållare för anteckningar 2"/>
          <p:cNvSpPr>
            <a:spLocks noGrp="1"/>
          </p:cNvSpPr>
          <p:nvPr>
            <p:ph type="body" idx="1"/>
          </p:nvPr>
        </p:nvSpPr>
        <p:spPr>
          <a:noFill/>
          <a:ln/>
        </p:spPr>
        <p:txBody>
          <a:bodyPr/>
          <a:lstStyle/>
          <a:p>
            <a:endParaRPr lang="sv-SE" smtClean="0"/>
          </a:p>
        </p:txBody>
      </p:sp>
      <p:sp>
        <p:nvSpPr>
          <p:cNvPr id="69636" name="Platshållare för bildnummer 3"/>
          <p:cNvSpPr>
            <a:spLocks noGrp="1"/>
          </p:cNvSpPr>
          <p:nvPr>
            <p:ph type="sldNum" sz="quarter" idx="5"/>
          </p:nvPr>
        </p:nvSpPr>
        <p:spPr>
          <a:noFill/>
        </p:spPr>
        <p:txBody>
          <a:bodyPr/>
          <a:lstStyle/>
          <a:p>
            <a:pPr defTabSz="928688"/>
            <a:fld id="{52F763C0-EA07-40CC-A5D3-F58C6DFE84FA}" type="slidenum">
              <a:rPr lang="sv-SE" smtClean="0">
                <a:latin typeface="Times New Roman" pitchFamily="18" charset="0"/>
              </a:rPr>
              <a:pPr defTabSz="928688"/>
              <a:t>27</a:t>
            </a:fld>
            <a:endParaRPr lang="sv-SE"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tshållare för bildobjekt 1"/>
          <p:cNvSpPr>
            <a:spLocks noGrp="1" noRot="1" noChangeAspect="1" noTextEdit="1"/>
          </p:cNvSpPr>
          <p:nvPr>
            <p:ph type="sldImg"/>
          </p:nvPr>
        </p:nvSpPr>
        <p:spPr>
          <a:ln/>
        </p:spPr>
      </p:sp>
      <p:sp>
        <p:nvSpPr>
          <p:cNvPr id="70659" name="Platshållare för anteckningar 2"/>
          <p:cNvSpPr>
            <a:spLocks noGrp="1"/>
          </p:cNvSpPr>
          <p:nvPr>
            <p:ph type="body" idx="1"/>
          </p:nvPr>
        </p:nvSpPr>
        <p:spPr>
          <a:noFill/>
          <a:ln/>
        </p:spPr>
        <p:txBody>
          <a:bodyPr/>
          <a:lstStyle/>
          <a:p>
            <a:endParaRPr lang="sv-SE" smtClean="0"/>
          </a:p>
        </p:txBody>
      </p:sp>
      <p:sp>
        <p:nvSpPr>
          <p:cNvPr id="70660" name="Platshållare för bildnummer 3"/>
          <p:cNvSpPr>
            <a:spLocks noGrp="1"/>
          </p:cNvSpPr>
          <p:nvPr>
            <p:ph type="sldNum" sz="quarter" idx="5"/>
          </p:nvPr>
        </p:nvSpPr>
        <p:spPr>
          <a:noFill/>
        </p:spPr>
        <p:txBody>
          <a:bodyPr/>
          <a:lstStyle/>
          <a:p>
            <a:pPr defTabSz="928688"/>
            <a:fld id="{0ACCAE75-A43E-4ADA-B33F-EC5CD7502FAB}" type="slidenum">
              <a:rPr lang="sv-SE" smtClean="0">
                <a:latin typeface="Times New Roman" pitchFamily="18" charset="0"/>
              </a:rPr>
              <a:pPr defTabSz="928688"/>
              <a:t>28</a:t>
            </a:fld>
            <a:endParaRPr lang="sv-SE"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p:cNvSpPr>
            <a:spLocks noGrp="1" noRot="1" noChangeAspect="1" noTextEdit="1"/>
          </p:cNvSpPr>
          <p:nvPr>
            <p:ph type="sldImg"/>
          </p:nvPr>
        </p:nvSpPr>
        <p:spPr>
          <a:ln/>
        </p:spPr>
      </p:sp>
      <p:sp>
        <p:nvSpPr>
          <p:cNvPr id="71683" name="Platshållare för anteckningar 2"/>
          <p:cNvSpPr>
            <a:spLocks noGrp="1"/>
          </p:cNvSpPr>
          <p:nvPr>
            <p:ph type="body" idx="1"/>
          </p:nvPr>
        </p:nvSpPr>
        <p:spPr>
          <a:noFill/>
          <a:ln/>
        </p:spPr>
        <p:txBody>
          <a:bodyPr/>
          <a:lstStyle/>
          <a:p>
            <a:endParaRPr lang="sv-SE" smtClean="0"/>
          </a:p>
        </p:txBody>
      </p:sp>
      <p:sp>
        <p:nvSpPr>
          <p:cNvPr id="71684" name="Platshållare för bildnummer 3"/>
          <p:cNvSpPr>
            <a:spLocks noGrp="1"/>
          </p:cNvSpPr>
          <p:nvPr>
            <p:ph type="sldNum" sz="quarter" idx="5"/>
          </p:nvPr>
        </p:nvSpPr>
        <p:spPr>
          <a:noFill/>
        </p:spPr>
        <p:txBody>
          <a:bodyPr/>
          <a:lstStyle/>
          <a:p>
            <a:pPr defTabSz="928688"/>
            <a:fld id="{69A9DA47-7BF8-4BCC-BA5A-98D651533FFE}" type="slidenum">
              <a:rPr lang="sv-SE" smtClean="0">
                <a:latin typeface="Times New Roman" pitchFamily="18" charset="0"/>
              </a:rPr>
              <a:pPr defTabSz="928688"/>
              <a:t>29</a:t>
            </a:fld>
            <a:endParaRPr lang="sv-S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tshållare för bildobjekt 1"/>
          <p:cNvSpPr>
            <a:spLocks noGrp="1" noRot="1" noChangeAspect="1" noTextEdit="1"/>
          </p:cNvSpPr>
          <p:nvPr>
            <p:ph type="sldImg"/>
          </p:nvPr>
        </p:nvSpPr>
        <p:spPr>
          <a:ln/>
        </p:spPr>
      </p:sp>
      <p:sp>
        <p:nvSpPr>
          <p:cNvPr id="44035" name="Platshållare för anteckningar 2"/>
          <p:cNvSpPr>
            <a:spLocks noGrp="1"/>
          </p:cNvSpPr>
          <p:nvPr>
            <p:ph type="body" idx="1"/>
          </p:nvPr>
        </p:nvSpPr>
        <p:spPr>
          <a:noFill/>
          <a:ln/>
        </p:spPr>
        <p:txBody>
          <a:bodyPr/>
          <a:lstStyle/>
          <a:p>
            <a:endParaRPr lang="sv-SE" smtClean="0"/>
          </a:p>
        </p:txBody>
      </p:sp>
      <p:sp>
        <p:nvSpPr>
          <p:cNvPr id="44036" name="Platshållare för bildnummer 3"/>
          <p:cNvSpPr>
            <a:spLocks noGrp="1"/>
          </p:cNvSpPr>
          <p:nvPr>
            <p:ph type="sldNum" sz="quarter" idx="5"/>
          </p:nvPr>
        </p:nvSpPr>
        <p:spPr>
          <a:noFill/>
        </p:spPr>
        <p:txBody>
          <a:bodyPr/>
          <a:lstStyle/>
          <a:p>
            <a:pPr defTabSz="928688"/>
            <a:fld id="{84F02C9D-A758-413D-ABB0-956B87002F4D}" type="slidenum">
              <a:rPr lang="sv-SE" smtClean="0">
                <a:latin typeface="Times New Roman" pitchFamily="18" charset="0"/>
              </a:rPr>
              <a:pPr defTabSz="928688"/>
              <a:t>3</a:t>
            </a:fld>
            <a:endParaRPr lang="sv-SE"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tshållare för bildobjekt 1"/>
          <p:cNvSpPr>
            <a:spLocks noGrp="1" noRot="1" noChangeAspect="1" noTextEdit="1"/>
          </p:cNvSpPr>
          <p:nvPr>
            <p:ph type="sldImg"/>
          </p:nvPr>
        </p:nvSpPr>
        <p:spPr>
          <a:ln/>
        </p:spPr>
      </p:sp>
      <p:sp>
        <p:nvSpPr>
          <p:cNvPr id="72707" name="Platshållare för anteckningar 2"/>
          <p:cNvSpPr>
            <a:spLocks noGrp="1"/>
          </p:cNvSpPr>
          <p:nvPr>
            <p:ph type="body" idx="1"/>
          </p:nvPr>
        </p:nvSpPr>
        <p:spPr>
          <a:noFill/>
          <a:ln/>
        </p:spPr>
        <p:txBody>
          <a:bodyPr/>
          <a:lstStyle/>
          <a:p>
            <a:endParaRPr lang="sv-SE" smtClean="0"/>
          </a:p>
        </p:txBody>
      </p:sp>
      <p:sp>
        <p:nvSpPr>
          <p:cNvPr id="72708" name="Platshållare för bildnummer 3"/>
          <p:cNvSpPr>
            <a:spLocks noGrp="1"/>
          </p:cNvSpPr>
          <p:nvPr>
            <p:ph type="sldNum" sz="quarter" idx="5"/>
          </p:nvPr>
        </p:nvSpPr>
        <p:spPr>
          <a:noFill/>
        </p:spPr>
        <p:txBody>
          <a:bodyPr/>
          <a:lstStyle/>
          <a:p>
            <a:pPr defTabSz="928688"/>
            <a:fld id="{5B78C6CC-77AB-47BB-A71E-F2CF6022CC22}" type="slidenum">
              <a:rPr lang="sv-SE" smtClean="0">
                <a:latin typeface="Times New Roman" pitchFamily="18" charset="0"/>
              </a:rPr>
              <a:pPr defTabSz="928688"/>
              <a:t>30</a:t>
            </a:fld>
            <a:endParaRPr lang="sv-SE"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tshållare för bildobjekt 1"/>
          <p:cNvSpPr>
            <a:spLocks noGrp="1" noRot="1" noChangeAspect="1" noTextEdit="1"/>
          </p:cNvSpPr>
          <p:nvPr>
            <p:ph type="sldImg"/>
          </p:nvPr>
        </p:nvSpPr>
        <p:spPr>
          <a:ln/>
        </p:spPr>
      </p:sp>
      <p:sp>
        <p:nvSpPr>
          <p:cNvPr id="73731" name="Platshållare för anteckningar 2"/>
          <p:cNvSpPr>
            <a:spLocks noGrp="1"/>
          </p:cNvSpPr>
          <p:nvPr>
            <p:ph type="body" idx="1"/>
          </p:nvPr>
        </p:nvSpPr>
        <p:spPr>
          <a:noFill/>
          <a:ln/>
        </p:spPr>
        <p:txBody>
          <a:bodyPr/>
          <a:lstStyle/>
          <a:p>
            <a:endParaRPr lang="sv-SE" smtClean="0"/>
          </a:p>
        </p:txBody>
      </p:sp>
      <p:sp>
        <p:nvSpPr>
          <p:cNvPr id="73732" name="Platshållare för bildnummer 3"/>
          <p:cNvSpPr>
            <a:spLocks noGrp="1"/>
          </p:cNvSpPr>
          <p:nvPr>
            <p:ph type="sldNum" sz="quarter" idx="5"/>
          </p:nvPr>
        </p:nvSpPr>
        <p:spPr>
          <a:noFill/>
        </p:spPr>
        <p:txBody>
          <a:bodyPr/>
          <a:lstStyle/>
          <a:p>
            <a:pPr defTabSz="928688"/>
            <a:fld id="{2EA68017-3A8D-4116-A54F-796F534CCD2F}" type="slidenum">
              <a:rPr lang="sv-SE" smtClean="0">
                <a:latin typeface="Times New Roman" pitchFamily="18" charset="0"/>
              </a:rPr>
              <a:pPr defTabSz="928688"/>
              <a:t>31</a:t>
            </a:fld>
            <a:endParaRPr lang="sv-SE"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p:cNvSpPr>
            <a:spLocks noGrp="1" noRot="1" noChangeAspect="1" noTextEdit="1"/>
          </p:cNvSpPr>
          <p:nvPr>
            <p:ph type="sldImg"/>
          </p:nvPr>
        </p:nvSpPr>
        <p:spPr>
          <a:ln/>
        </p:spPr>
      </p:sp>
      <p:sp>
        <p:nvSpPr>
          <p:cNvPr id="74755" name="Platshållare för anteckningar 2"/>
          <p:cNvSpPr>
            <a:spLocks noGrp="1"/>
          </p:cNvSpPr>
          <p:nvPr>
            <p:ph type="body" idx="1"/>
          </p:nvPr>
        </p:nvSpPr>
        <p:spPr>
          <a:noFill/>
          <a:ln/>
        </p:spPr>
        <p:txBody>
          <a:bodyPr/>
          <a:lstStyle/>
          <a:p>
            <a:endParaRPr lang="sv-SE" smtClean="0"/>
          </a:p>
        </p:txBody>
      </p:sp>
      <p:sp>
        <p:nvSpPr>
          <p:cNvPr id="74756" name="Platshållare för bildnummer 3"/>
          <p:cNvSpPr>
            <a:spLocks noGrp="1"/>
          </p:cNvSpPr>
          <p:nvPr>
            <p:ph type="sldNum" sz="quarter" idx="5"/>
          </p:nvPr>
        </p:nvSpPr>
        <p:spPr>
          <a:noFill/>
        </p:spPr>
        <p:txBody>
          <a:bodyPr/>
          <a:lstStyle/>
          <a:p>
            <a:pPr defTabSz="928688"/>
            <a:fld id="{2FD15D71-D822-4045-A55A-EA7DB68C4C9D}" type="slidenum">
              <a:rPr lang="sv-SE" smtClean="0">
                <a:latin typeface="Times New Roman" pitchFamily="18" charset="0"/>
              </a:rPr>
              <a:pPr defTabSz="928688"/>
              <a:t>32</a:t>
            </a:fld>
            <a:endParaRPr lang="sv-SE"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tshållare för bildobjekt 1"/>
          <p:cNvSpPr>
            <a:spLocks noGrp="1" noRot="1" noChangeAspect="1" noTextEdit="1"/>
          </p:cNvSpPr>
          <p:nvPr>
            <p:ph type="sldImg"/>
          </p:nvPr>
        </p:nvSpPr>
        <p:spPr>
          <a:ln/>
        </p:spPr>
      </p:sp>
      <p:sp>
        <p:nvSpPr>
          <p:cNvPr id="75779" name="Platshållare för anteckningar 2"/>
          <p:cNvSpPr>
            <a:spLocks noGrp="1"/>
          </p:cNvSpPr>
          <p:nvPr>
            <p:ph type="body" idx="1"/>
          </p:nvPr>
        </p:nvSpPr>
        <p:spPr>
          <a:noFill/>
          <a:ln/>
        </p:spPr>
        <p:txBody>
          <a:bodyPr/>
          <a:lstStyle/>
          <a:p>
            <a:endParaRPr lang="sv-SE" smtClean="0"/>
          </a:p>
        </p:txBody>
      </p:sp>
      <p:sp>
        <p:nvSpPr>
          <p:cNvPr id="75780" name="Platshållare för bildnummer 3"/>
          <p:cNvSpPr>
            <a:spLocks noGrp="1"/>
          </p:cNvSpPr>
          <p:nvPr>
            <p:ph type="sldNum" sz="quarter" idx="5"/>
          </p:nvPr>
        </p:nvSpPr>
        <p:spPr>
          <a:noFill/>
        </p:spPr>
        <p:txBody>
          <a:bodyPr/>
          <a:lstStyle/>
          <a:p>
            <a:pPr defTabSz="928688"/>
            <a:fld id="{7CEC3252-E96B-432C-870C-07F5E168E316}" type="slidenum">
              <a:rPr lang="sv-SE" smtClean="0">
                <a:latin typeface="Times New Roman" pitchFamily="18" charset="0"/>
              </a:rPr>
              <a:pPr defTabSz="928688"/>
              <a:t>33</a:t>
            </a:fld>
            <a:endParaRPr lang="sv-SE"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tshållare för bildobjekt 1"/>
          <p:cNvSpPr>
            <a:spLocks noGrp="1" noRot="1" noChangeAspect="1" noTextEdit="1"/>
          </p:cNvSpPr>
          <p:nvPr>
            <p:ph type="sldImg"/>
          </p:nvPr>
        </p:nvSpPr>
        <p:spPr>
          <a:ln/>
        </p:spPr>
      </p:sp>
      <p:sp>
        <p:nvSpPr>
          <p:cNvPr id="76803" name="Platshållare för anteckningar 2"/>
          <p:cNvSpPr>
            <a:spLocks noGrp="1"/>
          </p:cNvSpPr>
          <p:nvPr>
            <p:ph type="body" idx="1"/>
          </p:nvPr>
        </p:nvSpPr>
        <p:spPr>
          <a:noFill/>
          <a:ln/>
        </p:spPr>
        <p:txBody>
          <a:bodyPr/>
          <a:lstStyle/>
          <a:p>
            <a:r>
              <a:rPr lang="sv-SE" smtClean="0">
                <a:solidFill>
                  <a:srgbClr val="010615"/>
                </a:solidFill>
              </a:rPr>
              <a:t>- Undvik vid arkivering: plastfickor, gem, nitar, gummisnoddar, post-it lappar samt dubbletthandlingar</a:t>
            </a:r>
          </a:p>
          <a:p>
            <a:r>
              <a:rPr lang="sv-SE" smtClean="0"/>
              <a:t>- Metall och plast förstör papper</a:t>
            </a:r>
            <a:endParaRPr lang="sv-SE" smtClean="0">
              <a:solidFill>
                <a:srgbClr val="010615"/>
              </a:solidFill>
            </a:endParaRPr>
          </a:p>
          <a:p>
            <a:r>
              <a:rPr lang="sv-SE" smtClean="0">
                <a:solidFill>
                  <a:srgbClr val="010615"/>
                </a:solidFill>
              </a:rPr>
              <a:t>- Tänk även på att använda pappersregister</a:t>
            </a:r>
          </a:p>
          <a:p>
            <a:r>
              <a:rPr lang="sv-SE" smtClean="0"/>
              <a:t>- Får ej vara med vid arkivering</a:t>
            </a:r>
          </a:p>
          <a:p>
            <a:endParaRPr lang="sv-SE" smtClean="0"/>
          </a:p>
        </p:txBody>
      </p:sp>
      <p:sp>
        <p:nvSpPr>
          <p:cNvPr id="76804" name="Platshållare för bildnummer 3"/>
          <p:cNvSpPr>
            <a:spLocks noGrp="1"/>
          </p:cNvSpPr>
          <p:nvPr>
            <p:ph type="sldNum" sz="quarter" idx="5"/>
          </p:nvPr>
        </p:nvSpPr>
        <p:spPr>
          <a:noFill/>
        </p:spPr>
        <p:txBody>
          <a:bodyPr/>
          <a:lstStyle/>
          <a:p>
            <a:pPr defTabSz="928688"/>
            <a:fld id="{DF6FC89B-E7C5-401E-9006-F824307F203E}" type="slidenum">
              <a:rPr lang="sv-SE" smtClean="0">
                <a:latin typeface="Times New Roman" pitchFamily="18" charset="0"/>
              </a:rPr>
              <a:pPr defTabSz="928688"/>
              <a:t>34</a:t>
            </a:fld>
            <a:endParaRPr lang="sv-SE"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tshållare för bildobjekt 1"/>
          <p:cNvSpPr>
            <a:spLocks noGrp="1" noRot="1" noChangeAspect="1" noTextEdit="1"/>
          </p:cNvSpPr>
          <p:nvPr>
            <p:ph type="sldImg"/>
          </p:nvPr>
        </p:nvSpPr>
        <p:spPr>
          <a:ln/>
        </p:spPr>
      </p:sp>
      <p:sp>
        <p:nvSpPr>
          <p:cNvPr id="77827" name="Platshållare för anteckningar 2"/>
          <p:cNvSpPr>
            <a:spLocks noGrp="1"/>
          </p:cNvSpPr>
          <p:nvPr>
            <p:ph type="body" idx="1"/>
          </p:nvPr>
        </p:nvSpPr>
        <p:spPr>
          <a:noFill/>
          <a:ln/>
        </p:spPr>
        <p:txBody>
          <a:bodyPr/>
          <a:lstStyle/>
          <a:p>
            <a:endParaRPr lang="sv-SE" smtClean="0"/>
          </a:p>
        </p:txBody>
      </p:sp>
      <p:sp>
        <p:nvSpPr>
          <p:cNvPr id="77828" name="Platshållare för bildnummer 3"/>
          <p:cNvSpPr>
            <a:spLocks noGrp="1"/>
          </p:cNvSpPr>
          <p:nvPr>
            <p:ph type="sldNum" sz="quarter" idx="5"/>
          </p:nvPr>
        </p:nvSpPr>
        <p:spPr>
          <a:noFill/>
        </p:spPr>
        <p:txBody>
          <a:bodyPr/>
          <a:lstStyle/>
          <a:p>
            <a:pPr defTabSz="928688"/>
            <a:fld id="{56419E2C-F5ED-41E9-97F7-3F266AB0FBFF}" type="slidenum">
              <a:rPr lang="sv-SE" smtClean="0">
                <a:latin typeface="Times New Roman" pitchFamily="18" charset="0"/>
              </a:rPr>
              <a:pPr defTabSz="928688"/>
              <a:t>35</a:t>
            </a:fld>
            <a:endParaRPr lang="sv-SE"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tshållare för bildobjekt 1"/>
          <p:cNvSpPr>
            <a:spLocks noGrp="1" noRot="1" noChangeAspect="1" noTextEdit="1"/>
          </p:cNvSpPr>
          <p:nvPr>
            <p:ph type="sldImg"/>
          </p:nvPr>
        </p:nvSpPr>
        <p:spPr>
          <a:ln/>
        </p:spPr>
      </p:sp>
      <p:sp>
        <p:nvSpPr>
          <p:cNvPr id="78851" name="Platshållare för anteckningar 2"/>
          <p:cNvSpPr>
            <a:spLocks noGrp="1"/>
          </p:cNvSpPr>
          <p:nvPr>
            <p:ph type="body" idx="1"/>
          </p:nvPr>
        </p:nvSpPr>
        <p:spPr>
          <a:noFill/>
          <a:ln/>
        </p:spPr>
        <p:txBody>
          <a:bodyPr/>
          <a:lstStyle/>
          <a:p>
            <a:endParaRPr lang="sv-SE" smtClean="0"/>
          </a:p>
        </p:txBody>
      </p:sp>
      <p:sp>
        <p:nvSpPr>
          <p:cNvPr id="78852" name="Platshållare för bildnummer 3"/>
          <p:cNvSpPr>
            <a:spLocks noGrp="1"/>
          </p:cNvSpPr>
          <p:nvPr>
            <p:ph type="sldNum" sz="quarter" idx="5"/>
          </p:nvPr>
        </p:nvSpPr>
        <p:spPr>
          <a:noFill/>
        </p:spPr>
        <p:txBody>
          <a:bodyPr/>
          <a:lstStyle/>
          <a:p>
            <a:pPr defTabSz="928688"/>
            <a:fld id="{55EE348A-600A-48A8-B14C-C793ED142034}" type="slidenum">
              <a:rPr lang="sv-SE" smtClean="0">
                <a:latin typeface="Times New Roman" pitchFamily="18" charset="0"/>
              </a:rPr>
              <a:pPr defTabSz="928688"/>
              <a:t>36</a:t>
            </a:fld>
            <a:endParaRPr lang="sv-SE"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tshållare för bildobjekt 1"/>
          <p:cNvSpPr>
            <a:spLocks noGrp="1" noRot="1" noChangeAspect="1" noTextEdit="1"/>
          </p:cNvSpPr>
          <p:nvPr>
            <p:ph type="sldImg"/>
          </p:nvPr>
        </p:nvSpPr>
        <p:spPr>
          <a:ln/>
        </p:spPr>
      </p:sp>
      <p:sp>
        <p:nvSpPr>
          <p:cNvPr id="45059" name="Platshållare för anteckningar 2"/>
          <p:cNvSpPr>
            <a:spLocks noGrp="1"/>
          </p:cNvSpPr>
          <p:nvPr>
            <p:ph type="body" idx="1"/>
          </p:nvPr>
        </p:nvSpPr>
        <p:spPr>
          <a:noFill/>
          <a:ln/>
        </p:spPr>
        <p:txBody>
          <a:bodyPr/>
          <a:lstStyle/>
          <a:p>
            <a:endParaRPr lang="sv-SE" smtClean="0"/>
          </a:p>
        </p:txBody>
      </p:sp>
      <p:sp>
        <p:nvSpPr>
          <p:cNvPr id="45060" name="Platshållare för bildnummer 3"/>
          <p:cNvSpPr>
            <a:spLocks noGrp="1"/>
          </p:cNvSpPr>
          <p:nvPr>
            <p:ph type="sldNum" sz="quarter" idx="5"/>
          </p:nvPr>
        </p:nvSpPr>
        <p:spPr>
          <a:noFill/>
        </p:spPr>
        <p:txBody>
          <a:bodyPr/>
          <a:lstStyle/>
          <a:p>
            <a:pPr defTabSz="928688"/>
            <a:fld id="{E29D1C1A-CFDD-4A3D-BD1E-AADC1BDACD41}" type="slidenum">
              <a:rPr lang="sv-SE" smtClean="0">
                <a:latin typeface="Times New Roman" pitchFamily="18" charset="0"/>
              </a:rPr>
              <a:pPr defTabSz="928688"/>
              <a:t>4</a:t>
            </a:fld>
            <a:endParaRPr lang="sv-SE"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objekt 1"/>
          <p:cNvSpPr>
            <a:spLocks noGrp="1" noRot="1" noChangeAspect="1" noTextEdit="1"/>
          </p:cNvSpPr>
          <p:nvPr>
            <p:ph type="sldImg"/>
          </p:nvPr>
        </p:nvSpPr>
        <p:spPr>
          <a:ln/>
        </p:spPr>
      </p:sp>
      <p:sp>
        <p:nvSpPr>
          <p:cNvPr id="46083" name="Platshållare för anteckningar 2"/>
          <p:cNvSpPr>
            <a:spLocks noGrp="1"/>
          </p:cNvSpPr>
          <p:nvPr>
            <p:ph type="body" idx="1"/>
          </p:nvPr>
        </p:nvSpPr>
        <p:spPr>
          <a:noFill/>
          <a:ln/>
        </p:spPr>
        <p:txBody>
          <a:bodyPr/>
          <a:lstStyle/>
          <a:p>
            <a:r>
              <a:rPr lang="sv-SE" smtClean="0"/>
              <a:t>Inkommen handling</a:t>
            </a:r>
          </a:p>
          <a:p>
            <a:r>
              <a:rPr lang="sv-SE" smtClean="0"/>
              <a:t>Handlingar som skickas inom den egna myndigheten ska normalt sett inte anses inkomna, och de behöver därför inte diarieföras. De blir allmän handling om de ej rensas bort vid ärendets arkivering.</a:t>
            </a:r>
            <a:br>
              <a:rPr lang="sv-SE" smtClean="0"/>
            </a:br>
            <a:r>
              <a:rPr lang="sv-SE" smtClean="0"/>
              <a:t>Handlingar som skickas mellan olika kommunala bolag räknas som korrespondens mellan myndigheter.</a:t>
            </a:r>
          </a:p>
          <a:p>
            <a:endParaRPr lang="sv-SE" smtClean="0"/>
          </a:p>
          <a:p>
            <a:r>
              <a:rPr lang="sv-SE" smtClean="0"/>
              <a:t>En upprättad allmän handling måste ha färdigställts vid myndigheten. </a:t>
            </a:r>
          </a:p>
          <a:p>
            <a:r>
              <a:rPr lang="sv-SE" b="1" i="1" smtClean="0"/>
              <a:t>	</a:t>
            </a:r>
            <a:r>
              <a:rPr lang="sv-SE" smtClean="0"/>
              <a:t>Man skiljer mellan tre slag av upprättade handlingar:</a:t>
            </a:r>
          </a:p>
          <a:p>
            <a:r>
              <a:rPr lang="sv-SE" smtClean="0"/>
              <a:t>Med handlingar som har </a:t>
            </a:r>
            <a:r>
              <a:rPr lang="sv-SE" b="1" i="1" smtClean="0"/>
              <a:t>expedierats</a:t>
            </a:r>
            <a:r>
              <a:rPr lang="sv-SE" smtClean="0"/>
              <a:t> menas skrivelser, som har skickats iväg till en mottagare utanför myndigheten. Myndighetens arkivkopia blir då allmän handling.</a:t>
            </a:r>
            <a:r>
              <a:rPr lang="sv-SE" i="1" smtClean="0"/>
              <a:t>  </a:t>
            </a:r>
            <a:endParaRPr lang="sv-SE" smtClean="0"/>
          </a:p>
          <a:p>
            <a:r>
              <a:rPr lang="sv-SE" smtClean="0"/>
              <a:t>Handlingar som </a:t>
            </a:r>
            <a:r>
              <a:rPr lang="sv-SE" b="1" i="1" smtClean="0"/>
              <a:t>inte har expedierats men som tillhör ett visst ärende</a:t>
            </a:r>
            <a:r>
              <a:rPr lang="sv-SE" smtClean="0"/>
              <a:t> blir allmän först när ärendet har slutbehandlats.</a:t>
            </a:r>
          </a:p>
          <a:p>
            <a:r>
              <a:rPr lang="sv-SE" smtClean="0"/>
              <a:t>Handlingar som </a:t>
            </a:r>
            <a:r>
              <a:rPr lang="sv-SE" b="1" i="1" smtClean="0"/>
              <a:t>varken har expedierats eller hör till ett visst ärende</a:t>
            </a:r>
            <a:r>
              <a:rPr lang="sv-SE" smtClean="0"/>
              <a:t> blir allmänna när de har justerats eller färdigställts på något annat sätt t.ex. PM, protokoll och rapporter.</a:t>
            </a:r>
          </a:p>
          <a:p>
            <a:endParaRPr lang="sv-SE" smtClean="0"/>
          </a:p>
          <a:p>
            <a:endParaRPr lang="sv-SE" smtClean="0"/>
          </a:p>
        </p:txBody>
      </p:sp>
      <p:sp>
        <p:nvSpPr>
          <p:cNvPr id="46084" name="Platshållare för bildnummer 3"/>
          <p:cNvSpPr>
            <a:spLocks noGrp="1"/>
          </p:cNvSpPr>
          <p:nvPr>
            <p:ph type="sldNum" sz="quarter" idx="5"/>
          </p:nvPr>
        </p:nvSpPr>
        <p:spPr>
          <a:noFill/>
        </p:spPr>
        <p:txBody>
          <a:bodyPr/>
          <a:lstStyle/>
          <a:p>
            <a:pPr defTabSz="928688"/>
            <a:fld id="{169B9366-3029-4D52-B11B-84ED0E6BE40A}" type="slidenum">
              <a:rPr lang="sv-SE" smtClean="0">
                <a:latin typeface="Times New Roman" pitchFamily="18" charset="0"/>
              </a:rPr>
              <a:pPr defTabSz="928688"/>
              <a:t>5</a:t>
            </a:fld>
            <a:endParaRPr lang="sv-S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a:ln/>
        </p:spPr>
      </p:sp>
      <p:sp>
        <p:nvSpPr>
          <p:cNvPr id="47107" name="Platshållare för anteckningar 2"/>
          <p:cNvSpPr>
            <a:spLocks noGrp="1"/>
          </p:cNvSpPr>
          <p:nvPr>
            <p:ph type="body" idx="1"/>
          </p:nvPr>
        </p:nvSpPr>
        <p:spPr>
          <a:noFill/>
          <a:ln/>
        </p:spPr>
        <p:txBody>
          <a:bodyPr/>
          <a:lstStyle/>
          <a:p>
            <a:r>
              <a:rPr lang="sv-SE" smtClean="0"/>
              <a:t>Inkommen handling</a:t>
            </a:r>
          </a:p>
          <a:p>
            <a:r>
              <a:rPr lang="sv-SE" smtClean="0"/>
              <a:t>Handlingar som skickas inom den egna myndigheten ska normalt sett inte anses inkomna, och de behöver därför inte diarieföras. De blir allmän handling om de ej rensas bort vid ärendets arkivering.</a:t>
            </a:r>
            <a:br>
              <a:rPr lang="sv-SE" smtClean="0"/>
            </a:br>
            <a:r>
              <a:rPr lang="sv-SE" smtClean="0"/>
              <a:t>Handlingar som skickas mellan olika kommunala bolag räknas som korrespondens mellan myndigheter.</a:t>
            </a:r>
          </a:p>
          <a:p>
            <a:endParaRPr lang="sv-SE" smtClean="0"/>
          </a:p>
          <a:p>
            <a:r>
              <a:rPr lang="sv-SE" smtClean="0"/>
              <a:t>En upprättad allmän handling måste ha färdigställts vid myndigheten. </a:t>
            </a:r>
          </a:p>
          <a:p>
            <a:r>
              <a:rPr lang="sv-SE" b="1" i="1" smtClean="0"/>
              <a:t>	</a:t>
            </a:r>
            <a:r>
              <a:rPr lang="sv-SE" smtClean="0"/>
              <a:t>Man skiljer mellan tre slag av upprättade handlingar:</a:t>
            </a:r>
          </a:p>
          <a:p>
            <a:r>
              <a:rPr lang="sv-SE" smtClean="0"/>
              <a:t>Med handlingar som har </a:t>
            </a:r>
            <a:r>
              <a:rPr lang="sv-SE" b="1" i="1" smtClean="0"/>
              <a:t>expedierats</a:t>
            </a:r>
            <a:r>
              <a:rPr lang="sv-SE" smtClean="0"/>
              <a:t> menas skrivelser, som har skickats iväg till en mottagare utanför myndigheten. Myndighetens arkivkopia blir då allmän handling.</a:t>
            </a:r>
            <a:r>
              <a:rPr lang="sv-SE" i="1" smtClean="0"/>
              <a:t>  </a:t>
            </a:r>
            <a:endParaRPr lang="sv-SE" smtClean="0"/>
          </a:p>
          <a:p>
            <a:r>
              <a:rPr lang="sv-SE" smtClean="0"/>
              <a:t>Handlingar som </a:t>
            </a:r>
            <a:r>
              <a:rPr lang="sv-SE" b="1" i="1" smtClean="0"/>
              <a:t>inte har expedierats men som tillhör ett visst ärende</a:t>
            </a:r>
            <a:r>
              <a:rPr lang="sv-SE" smtClean="0"/>
              <a:t> blir allmän först när ärendet har slutbehandlats.</a:t>
            </a:r>
          </a:p>
          <a:p>
            <a:r>
              <a:rPr lang="sv-SE" smtClean="0"/>
              <a:t>Handlingar som </a:t>
            </a:r>
            <a:r>
              <a:rPr lang="sv-SE" b="1" i="1" smtClean="0"/>
              <a:t>varken har expedierats eller hör till ett visst ärende</a:t>
            </a:r>
            <a:r>
              <a:rPr lang="sv-SE" smtClean="0"/>
              <a:t> blir allmänna när de har justerats eller färdigställts på något annat sätt t.ex. PM, protokoll och rapporter.</a:t>
            </a:r>
          </a:p>
          <a:p>
            <a:endParaRPr lang="sv-SE" smtClean="0"/>
          </a:p>
          <a:p>
            <a:endParaRPr lang="sv-SE" smtClean="0"/>
          </a:p>
        </p:txBody>
      </p:sp>
      <p:sp>
        <p:nvSpPr>
          <p:cNvPr id="47108" name="Platshållare för bildnummer 3"/>
          <p:cNvSpPr>
            <a:spLocks noGrp="1"/>
          </p:cNvSpPr>
          <p:nvPr>
            <p:ph type="sldNum" sz="quarter" idx="5"/>
          </p:nvPr>
        </p:nvSpPr>
        <p:spPr>
          <a:noFill/>
        </p:spPr>
        <p:txBody>
          <a:bodyPr/>
          <a:lstStyle/>
          <a:p>
            <a:pPr defTabSz="928688"/>
            <a:fld id="{03E2AE1A-9935-4E63-A995-F299018FE872}" type="slidenum">
              <a:rPr lang="sv-SE" smtClean="0">
                <a:latin typeface="Times New Roman" pitchFamily="18" charset="0"/>
              </a:rPr>
              <a:pPr defTabSz="928688"/>
              <a:t>6</a:t>
            </a:fld>
            <a:endParaRPr lang="sv-S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tshållare för bildobjekt 1"/>
          <p:cNvSpPr>
            <a:spLocks noGrp="1" noRot="1" noChangeAspect="1" noTextEdit="1"/>
          </p:cNvSpPr>
          <p:nvPr>
            <p:ph type="sldImg"/>
          </p:nvPr>
        </p:nvSpPr>
        <p:spPr>
          <a:ln/>
        </p:spPr>
      </p:sp>
      <p:sp>
        <p:nvSpPr>
          <p:cNvPr id="48131" name="Platshållare för anteckningar 2"/>
          <p:cNvSpPr>
            <a:spLocks noGrp="1"/>
          </p:cNvSpPr>
          <p:nvPr>
            <p:ph type="body" idx="1"/>
          </p:nvPr>
        </p:nvSpPr>
        <p:spPr>
          <a:noFill/>
          <a:ln/>
        </p:spPr>
        <p:txBody>
          <a:bodyPr/>
          <a:lstStyle/>
          <a:p>
            <a:endParaRPr lang="sv-SE" smtClean="0"/>
          </a:p>
        </p:txBody>
      </p:sp>
      <p:sp>
        <p:nvSpPr>
          <p:cNvPr id="48132" name="Platshållare för bildnummer 3"/>
          <p:cNvSpPr>
            <a:spLocks noGrp="1"/>
          </p:cNvSpPr>
          <p:nvPr>
            <p:ph type="sldNum" sz="quarter" idx="5"/>
          </p:nvPr>
        </p:nvSpPr>
        <p:spPr>
          <a:noFill/>
        </p:spPr>
        <p:txBody>
          <a:bodyPr/>
          <a:lstStyle/>
          <a:p>
            <a:pPr defTabSz="928688"/>
            <a:fld id="{82EE4540-672F-400B-B13F-D6B22A9350DE}" type="slidenum">
              <a:rPr lang="sv-SE" smtClean="0">
                <a:latin typeface="Times New Roman" pitchFamily="18" charset="0"/>
              </a:rPr>
              <a:pPr defTabSz="928688"/>
              <a:t>7</a:t>
            </a:fld>
            <a:endParaRPr lang="sv-SE"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a:ln/>
        </p:spPr>
      </p:sp>
      <p:sp>
        <p:nvSpPr>
          <p:cNvPr id="49155" name="Platshållare för anteckningar 2"/>
          <p:cNvSpPr>
            <a:spLocks noGrp="1"/>
          </p:cNvSpPr>
          <p:nvPr>
            <p:ph type="body" idx="1"/>
          </p:nvPr>
        </p:nvSpPr>
        <p:spPr>
          <a:noFill/>
          <a:ln/>
        </p:spPr>
        <p:txBody>
          <a:bodyPr/>
          <a:lstStyle/>
          <a:p>
            <a:endParaRPr lang="sv-SE" smtClean="0"/>
          </a:p>
        </p:txBody>
      </p:sp>
      <p:sp>
        <p:nvSpPr>
          <p:cNvPr id="49156" name="Platshållare för bildnummer 3"/>
          <p:cNvSpPr>
            <a:spLocks noGrp="1"/>
          </p:cNvSpPr>
          <p:nvPr>
            <p:ph type="sldNum" sz="quarter" idx="5"/>
          </p:nvPr>
        </p:nvSpPr>
        <p:spPr>
          <a:noFill/>
        </p:spPr>
        <p:txBody>
          <a:bodyPr/>
          <a:lstStyle/>
          <a:p>
            <a:pPr defTabSz="928688"/>
            <a:fld id="{84ABD6AD-1B75-410E-A348-55F58F7978D9}" type="slidenum">
              <a:rPr lang="sv-SE" smtClean="0">
                <a:latin typeface="Times New Roman" pitchFamily="18" charset="0"/>
              </a:rPr>
              <a:pPr defTabSz="928688"/>
              <a:t>8</a:t>
            </a:fld>
            <a:endParaRPr lang="sv-SE"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a:ln/>
        </p:spPr>
      </p:sp>
      <p:sp>
        <p:nvSpPr>
          <p:cNvPr id="3" name="Platshållare för anteckningar 2"/>
          <p:cNvSpPr>
            <a:spLocks noGrp="1"/>
          </p:cNvSpPr>
          <p:nvPr>
            <p:ph type="body" idx="1"/>
          </p:nvPr>
        </p:nvSpPr>
        <p:spPr/>
        <p:txBody>
          <a:bodyPr>
            <a:normAutofit lnSpcReduction="10000"/>
          </a:bodyPr>
          <a:lstStyle/>
          <a:p>
            <a:pPr eaLnBrk="1" hangingPunct="1">
              <a:defRPr/>
            </a:pPr>
            <a:r>
              <a:rPr lang="sv-SE" dirty="0" smtClean="0">
                <a:latin typeface="Arial" pitchFamily="34" charset="0"/>
              </a:rPr>
              <a:t>En beskrivning av vilka handlingar området har</a:t>
            </a:r>
          </a:p>
          <a:p>
            <a:pPr eaLnBrk="1" hangingPunct="1">
              <a:defRPr/>
            </a:pPr>
            <a:r>
              <a:rPr lang="sv-SE" dirty="0" smtClean="0">
                <a:latin typeface="Arial" pitchFamily="34" charset="0"/>
              </a:rPr>
              <a:t>Mall görs centralt</a:t>
            </a:r>
          </a:p>
          <a:p>
            <a:pPr eaLnBrk="1" hangingPunct="1">
              <a:defRPr/>
            </a:pPr>
            <a:r>
              <a:rPr lang="sv-SE" dirty="0" smtClean="0">
                <a:latin typeface="Arial" pitchFamily="34" charset="0"/>
              </a:rPr>
              <a:t>Anpassas för respektive diarium</a:t>
            </a:r>
          </a:p>
          <a:p>
            <a:pPr eaLnBrk="1" hangingPunct="1">
              <a:defRPr/>
            </a:pPr>
            <a:endParaRPr lang="sv-SE" dirty="0" smtClean="0">
              <a:latin typeface="Arial" pitchFamily="34" charset="0"/>
            </a:endParaRPr>
          </a:p>
          <a:p>
            <a:pPr eaLnBrk="1" hangingPunct="1">
              <a:defRPr/>
            </a:pPr>
            <a:r>
              <a:rPr lang="sv-SE" b="1" dirty="0" smtClean="0">
                <a:latin typeface="Arial" pitchFamily="34" charset="0"/>
              </a:rPr>
              <a:t>2 §</a:t>
            </a:r>
            <a:r>
              <a:rPr lang="sv-SE" dirty="0" smtClean="0">
                <a:latin typeface="Arial" pitchFamily="34" charset="0"/>
              </a:rPr>
              <a:t> Varje myndighet ska upprätta en beskrivning som ger information om</a:t>
            </a:r>
            <a:br>
              <a:rPr lang="sv-SE" dirty="0" smtClean="0">
                <a:latin typeface="Arial" pitchFamily="34" charset="0"/>
              </a:rPr>
            </a:br>
            <a:r>
              <a:rPr lang="sv-SE" dirty="0" smtClean="0">
                <a:latin typeface="Arial" pitchFamily="34" charset="0"/>
              </a:rPr>
              <a:t>1. myndighetens organisation och verksamhet i syfte att underlätta sökande efter allmänna handlingar,</a:t>
            </a:r>
            <a:br>
              <a:rPr lang="sv-SE" dirty="0" smtClean="0">
                <a:latin typeface="Arial" pitchFamily="34" charset="0"/>
              </a:rPr>
            </a:br>
            <a:r>
              <a:rPr lang="sv-SE" dirty="0" smtClean="0">
                <a:latin typeface="Arial" pitchFamily="34" charset="0"/>
              </a:rPr>
              <a:t>2. register, förteckningar eller andra sökmedel till myndighetens allmänna handlingar,</a:t>
            </a:r>
            <a:br>
              <a:rPr lang="sv-SE" dirty="0" smtClean="0">
                <a:latin typeface="Arial" pitchFamily="34" charset="0"/>
              </a:rPr>
            </a:br>
            <a:r>
              <a:rPr lang="sv-SE" dirty="0" smtClean="0">
                <a:latin typeface="Arial" pitchFamily="34" charset="0"/>
              </a:rPr>
              <a:t>3. tekniska hjälpmedel som enskilda själva kan få använda hos myndigheten för att ta del av allmänna handlingar,</a:t>
            </a:r>
            <a:br>
              <a:rPr lang="sv-SE" dirty="0" smtClean="0">
                <a:latin typeface="Arial" pitchFamily="34" charset="0"/>
              </a:rPr>
            </a:br>
            <a:r>
              <a:rPr lang="sv-SE" dirty="0" smtClean="0">
                <a:latin typeface="Arial" pitchFamily="34" charset="0"/>
              </a:rPr>
              <a:t>4. vem hos myndigheten som kan lämna närmare upplysningar om myndighetens allmänna handlingar, deras användning och sökmöjligheter,</a:t>
            </a:r>
            <a:br>
              <a:rPr lang="sv-SE" dirty="0" smtClean="0">
                <a:latin typeface="Arial" pitchFamily="34" charset="0"/>
              </a:rPr>
            </a:br>
            <a:r>
              <a:rPr lang="sv-SE" dirty="0" smtClean="0">
                <a:latin typeface="Arial" pitchFamily="34" charset="0"/>
              </a:rPr>
              <a:t>5. vilka bestämmelser om sekretess som myndigheten vanligen tillämpar på uppgifter i sina handlingar,</a:t>
            </a:r>
            <a:br>
              <a:rPr lang="sv-SE" dirty="0" smtClean="0">
                <a:latin typeface="Arial" pitchFamily="34" charset="0"/>
              </a:rPr>
            </a:br>
            <a:r>
              <a:rPr lang="sv-SE" dirty="0" smtClean="0">
                <a:latin typeface="Arial" pitchFamily="34" charset="0"/>
              </a:rPr>
              <a:t>6. uppgifter som myndigheten regelbundet hämtar från eller lämnar till andra samt hur och när detta sker, och</a:t>
            </a:r>
            <a:br>
              <a:rPr lang="sv-SE" dirty="0" smtClean="0">
                <a:latin typeface="Arial" pitchFamily="34" charset="0"/>
              </a:rPr>
            </a:br>
            <a:r>
              <a:rPr lang="sv-SE" dirty="0" smtClean="0">
                <a:latin typeface="Arial" pitchFamily="34" charset="0"/>
              </a:rPr>
              <a:t>7. myndighetens rätt till försäljning av personuppgifter.</a:t>
            </a:r>
            <a:br>
              <a:rPr lang="sv-SE" dirty="0" smtClean="0">
                <a:latin typeface="Arial" pitchFamily="34" charset="0"/>
              </a:rPr>
            </a:br>
            <a:r>
              <a:rPr lang="sv-SE" dirty="0" smtClean="0">
                <a:latin typeface="Arial" pitchFamily="34" charset="0"/>
              </a:rPr>
              <a:t>   I beskrivningen ska uppgifter utelämnas om det behövs för att beskrivningen i övriga delar ska kunna hållas tillgänglig för allmänheten.</a:t>
            </a:r>
          </a:p>
          <a:p>
            <a:pPr>
              <a:defRPr/>
            </a:pPr>
            <a:endParaRPr lang="sv-SE" dirty="0"/>
          </a:p>
        </p:txBody>
      </p:sp>
      <p:sp>
        <p:nvSpPr>
          <p:cNvPr id="50180" name="Platshållare för bildnummer 3"/>
          <p:cNvSpPr>
            <a:spLocks noGrp="1"/>
          </p:cNvSpPr>
          <p:nvPr>
            <p:ph type="sldNum" sz="quarter" idx="5"/>
          </p:nvPr>
        </p:nvSpPr>
        <p:spPr>
          <a:noFill/>
        </p:spPr>
        <p:txBody>
          <a:bodyPr/>
          <a:lstStyle/>
          <a:p>
            <a:pPr defTabSz="928688"/>
            <a:fld id="{A1FDBE6A-5B66-4922-82AE-933350A4E9A3}" type="slidenum">
              <a:rPr lang="sv-SE" smtClean="0">
                <a:latin typeface="Times New Roman" pitchFamily="18" charset="0"/>
              </a:rPr>
              <a:pPr defTabSz="928688"/>
              <a:t>9</a:t>
            </a:fld>
            <a:endParaRPr lang="sv-S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5993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00775"/>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 xmlns:p14="http://schemas.microsoft.com/office/powerpoint/2010/main" val="416072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1" name="Platshållare för datum 10"/>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12" name="Platshållare för sidfot 11"/>
          <p:cNvSpPr>
            <a:spLocks noGrp="1"/>
          </p:cNvSpPr>
          <p:nvPr>
            <p:ph type="ftr" sz="quarter" idx="11"/>
          </p:nvPr>
        </p:nvSpPr>
        <p:spPr/>
        <p:txBody>
          <a:bodyPr/>
          <a:lstStyle/>
          <a:p>
            <a:pPr>
              <a:defRPr/>
            </a:pPr>
            <a:r>
              <a:rPr lang="sv-SE" smtClean="0"/>
              <a:t>Sidfot</a:t>
            </a:r>
            <a:endParaRPr lang="sv-SE" dirty="0"/>
          </a:p>
        </p:txBody>
      </p:sp>
      <p:sp>
        <p:nvSpPr>
          <p:cNvPr id="13" name="Platshållare för bildnummer 12"/>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 xmlns:p14="http://schemas.microsoft.com/office/powerpoint/2010/main" val="177871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Platshållare för datum 6"/>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Tree>
    <p:extLst>
      <p:ext uri="{BB962C8B-B14F-4D97-AF65-F5344CB8AC3E}">
        <p14:creationId xmlns="" xmlns:p14="http://schemas.microsoft.com/office/powerpoint/2010/main" val="91843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849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datum 5"/>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7" name="Platshållare för sidfot 6"/>
          <p:cNvSpPr>
            <a:spLocks noGrp="1"/>
          </p:cNvSpPr>
          <p:nvPr>
            <p:ph type="ftr" sz="quarter" idx="11"/>
          </p:nvPr>
        </p:nvSpPr>
        <p:spPr/>
        <p:txBody>
          <a:bodyPr/>
          <a:lstStyle/>
          <a:p>
            <a:pPr>
              <a:defRPr/>
            </a:pPr>
            <a:r>
              <a:rPr lang="sv-SE" smtClean="0"/>
              <a:t>Sidfot</a:t>
            </a:r>
            <a:endParaRPr lang="sv-SE" dirty="0"/>
          </a:p>
        </p:txBody>
      </p:sp>
      <p:sp>
        <p:nvSpPr>
          <p:cNvPr id="8" name="Platshållare för bildnummer 7"/>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246945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 xmlns:p14="http://schemas.microsoft.com/office/powerpoint/2010/main" val="193811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234949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990600"/>
            <a:ext cx="7772400" cy="1143000"/>
          </a:xfrm>
          <a:prstGeom prst="rect">
            <a:avLst/>
          </a:prstGeom>
        </p:spPr>
        <p:txBody>
          <a:bodyPr anchor="t"/>
          <a:lstStyle>
            <a:lvl1pPr algn="l">
              <a:defRPr/>
            </a:lvl1pPr>
          </a:lstStyle>
          <a:p>
            <a:r>
              <a:rPr lang="sv-SE" smtClean="0"/>
              <a:t>Klicka här för att ändra format</a:t>
            </a:r>
            <a:endParaRPr lang="sv-SE" dirty="0"/>
          </a:p>
        </p:txBody>
      </p:sp>
      <p:sp>
        <p:nvSpPr>
          <p:cNvPr id="12291" name="Rectangle 3"/>
          <p:cNvSpPr>
            <a:spLocks noGrp="1" noChangeArrowheads="1"/>
          </p:cNvSpPr>
          <p:nvPr>
            <p:ph type="subTitle" idx="1"/>
          </p:nvPr>
        </p:nvSpPr>
        <p:spPr>
          <a:xfrm>
            <a:off x="685800" y="2362200"/>
            <a:ext cx="7772400" cy="3657600"/>
          </a:xfrm>
          <a:prstGeom prst="rect">
            <a:avLst/>
          </a:prstGeom>
        </p:spPr>
        <p:txBody>
          <a:bodyPr/>
          <a:lstStyle>
            <a:lvl1pPr marL="0" indent="0">
              <a:buFont typeface="Arial" pitchFamily="34" charset="0"/>
              <a:buNone/>
              <a:defRPr sz="2000"/>
            </a:lvl1pPr>
          </a:lstStyle>
          <a:p>
            <a:r>
              <a:rPr lang="sv-SE" smtClean="0"/>
              <a:t>Klicka här för att ändra format på underrubrik i bakgrunden</a:t>
            </a:r>
            <a:endParaRPr lang="sv-SE" dirty="0"/>
          </a:p>
        </p:txBody>
      </p:sp>
      <p:sp>
        <p:nvSpPr>
          <p:cNvPr id="4" name="Rectangle 4"/>
          <p:cNvSpPr>
            <a:spLocks noGrp="1" noChangeArrowheads="1"/>
          </p:cNvSpPr>
          <p:nvPr>
            <p:ph type="dt" sz="half" idx="10"/>
          </p:nvPr>
        </p:nvSpPr>
        <p:spPr>
          <a:ln/>
        </p:spPr>
        <p:txBody>
          <a:bodyPr/>
          <a:lstStyle>
            <a:lvl1pPr>
              <a:defRPr/>
            </a:lvl1pPr>
          </a:lstStyle>
          <a:p>
            <a:pPr>
              <a:defRPr/>
            </a:pPr>
            <a:fld id="{759B97FF-C547-4E4B-9B1B-528BDE80A501}" type="datetime1">
              <a:rPr lang="sv-SE"/>
              <a:pPr>
                <a:defRPr/>
              </a:pPr>
              <a:t>2014-11-24</a:t>
            </a:fld>
            <a:endParaRPr lang="sv-SE" dirty="0"/>
          </a:p>
        </p:txBody>
      </p:sp>
      <p:sp>
        <p:nvSpPr>
          <p:cNvPr id="5" name="Rectangle 5"/>
          <p:cNvSpPr>
            <a:spLocks noGrp="1" noChangeArrowheads="1"/>
          </p:cNvSpPr>
          <p:nvPr>
            <p:ph type="ftr" sz="quarter" idx="11"/>
          </p:nvPr>
        </p:nvSpPr>
        <p:spPr>
          <a:ln/>
        </p:spPr>
        <p:txBody>
          <a:bodyPr/>
          <a:lstStyle>
            <a:lvl1pPr>
              <a:defRPr/>
            </a:lvl1pPr>
          </a:lstStyle>
          <a:p>
            <a:pPr>
              <a:defRPr/>
            </a:pPr>
            <a:r>
              <a:rPr lang="sv-SE"/>
              <a:t>Ämne</a:t>
            </a:r>
            <a:endParaRPr lang="sv-SE" dirty="0"/>
          </a:p>
        </p:txBody>
      </p:sp>
      <p:sp>
        <p:nvSpPr>
          <p:cNvPr id="6" name="Rectangle 6"/>
          <p:cNvSpPr>
            <a:spLocks noGrp="1" noChangeArrowheads="1"/>
          </p:cNvSpPr>
          <p:nvPr>
            <p:ph type="sldNum" sz="quarter" idx="12"/>
          </p:nvPr>
        </p:nvSpPr>
        <p:spPr>
          <a:ln/>
        </p:spPr>
        <p:txBody>
          <a:bodyPr/>
          <a:lstStyle>
            <a:lvl1pPr>
              <a:defRPr/>
            </a:lvl1pPr>
          </a:lstStyle>
          <a:p>
            <a:pPr>
              <a:defRPr/>
            </a:pPr>
            <a:fld id="{90E1435E-8C1B-46B2-A52E-AF3D7C21BAD2}" type="slidenum">
              <a:rPr lang="sv-SE"/>
              <a:pPr>
                <a:defRPr/>
              </a:pPr>
              <a:t>‹#›</a:t>
            </a:fld>
            <a:endParaRPr lang="sv-S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07125"/>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7"/>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9" name="Platshållare för sidfot 8"/>
          <p:cNvSpPr>
            <a:spLocks noGrp="1"/>
          </p:cNvSpPr>
          <p:nvPr>
            <p:ph type="ftr" sz="quarter" idx="11"/>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75850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10" name="Platshållare för datum 9"/>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11" name="Platshållare för sidfot 10"/>
          <p:cNvSpPr>
            <a:spLocks noGrp="1"/>
          </p:cNvSpPr>
          <p:nvPr>
            <p:ph type="ftr" sz="quarter" idx="11"/>
          </p:nvPr>
        </p:nvSpPr>
        <p:spPr/>
        <p:txBody>
          <a:bodyPr/>
          <a:lstStyle/>
          <a:p>
            <a:pPr>
              <a:defRPr/>
            </a:pPr>
            <a:r>
              <a:rPr lang="sv-SE" smtClean="0"/>
              <a:t>Sidfot</a:t>
            </a:r>
            <a:endParaRPr lang="sv-SE" dirty="0"/>
          </a:p>
        </p:txBody>
      </p:sp>
      <p:sp>
        <p:nvSpPr>
          <p:cNvPr id="12" name="Platshållare för bildnummer 11"/>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331541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180761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186977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174656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2014-11-24</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357014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4" name="Platshållare för datum 3"/>
          <p:cNvSpPr>
            <a:spLocks noGrp="1"/>
          </p:cNvSpPr>
          <p:nvPr>
            <p:ph type="dt" sz="half" idx="11"/>
          </p:nvPr>
        </p:nvSpPr>
        <p:spPr/>
        <p:txBody>
          <a:bodyPr/>
          <a:lstStyle/>
          <a:p>
            <a:pPr>
              <a:defRPr/>
            </a:pPr>
            <a:fld id="{A424F550-763F-FF4A-AA9F-CFBBE384FF5D}" type="datetime1">
              <a:rPr lang="sv-SE" smtClean="0"/>
              <a:pPr>
                <a:defRPr/>
              </a:pPr>
              <a:t>2014-11-24</a:t>
            </a:fld>
            <a:endParaRPr lang="sv-SE" dirty="0"/>
          </a:p>
        </p:txBody>
      </p:sp>
      <p:sp>
        <p:nvSpPr>
          <p:cNvPr id="9" name="Platshållare för sidfot 8"/>
          <p:cNvSpPr>
            <a:spLocks noGrp="1"/>
          </p:cNvSpPr>
          <p:nvPr>
            <p:ph type="ftr" sz="quarter" idx="12"/>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 xmlns:p14="http://schemas.microsoft.com/office/powerpoint/2010/main" val="83549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1"/>
          </p:nvPr>
        </p:nvSpPr>
        <p:spPr/>
        <p:txBody>
          <a:bodyPr/>
          <a:lstStyle/>
          <a:p>
            <a:pPr>
              <a:defRPr/>
            </a:pPr>
            <a:fld id="{A424F550-763F-FF4A-AA9F-CFBBE384FF5D}" type="datetime1">
              <a:rPr lang="sv-SE" smtClean="0"/>
              <a:pPr>
                <a:defRPr/>
              </a:pPr>
              <a:t>2014-11-24</a:t>
            </a:fld>
            <a:endParaRPr lang="sv-SE" dirty="0"/>
          </a:p>
        </p:txBody>
      </p:sp>
      <p:sp>
        <p:nvSpPr>
          <p:cNvPr id="3" name="Platshållare för sidfot 2"/>
          <p:cNvSpPr>
            <a:spLocks noGrp="1"/>
          </p:cNvSpPr>
          <p:nvPr>
            <p:ph type="ftr" sz="quarter" idx="12"/>
          </p:nvPr>
        </p:nvSpPr>
        <p:spPr/>
        <p:txBody>
          <a:bodyPr/>
          <a:lstStyle/>
          <a:p>
            <a:pPr>
              <a:defRPr/>
            </a:pPr>
            <a:r>
              <a:rPr lang="sv-SE" smtClean="0"/>
              <a:t>Sidfot</a:t>
            </a:r>
            <a:endParaRPr lang="sv-SE" dirty="0"/>
          </a:p>
        </p:txBody>
      </p:sp>
      <p:sp>
        <p:nvSpPr>
          <p:cNvPr id="4" name="Platshållare för bildnummer 3"/>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 xmlns:p14="http://schemas.microsoft.com/office/powerpoint/2010/main" val="23458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a:ea typeface="+mn-ea"/>
                <a:cs typeface="+mn-cs"/>
              </a:defRPr>
            </a:lvl1pPr>
          </a:lstStyle>
          <a:p>
            <a:pPr>
              <a:defRPr/>
            </a:pPr>
            <a:fld id="{A424F550-763F-FF4A-AA9F-CFBBE384FF5D}" type="datetime1">
              <a:rPr lang="sv-SE"/>
              <a:pPr>
                <a:defRPr/>
              </a:pPr>
              <a:t>2014-11-24</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tx1">
                    <a:tint val="75000"/>
                  </a:schemeClr>
                </a:solidFill>
                <a:latin typeface="Arial"/>
                <a:ea typeface="+mn-ea"/>
                <a:cs typeface="+mn-cs"/>
              </a:defRPr>
            </a:lvl1pPr>
          </a:lstStyle>
          <a:p>
            <a:pPr>
              <a:defRPr/>
            </a:pPr>
            <a:fld id="{397B8104-3387-EA4E-9A13-1C1C0E6971FC}" type="slidenum">
              <a:rPr lang="sv-SE" smtClean="0"/>
              <a:pPr>
                <a:defRPr/>
              </a:pPr>
              <a:t>‹#›</a:t>
            </a:fld>
            <a:endParaRPr lang="sv-SE" dirty="0"/>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91" r:id="rId4"/>
    <p:sldLayoutId id="2147483692" r:id="rId5"/>
    <p:sldLayoutId id="2147483693"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94" r:id="rId16"/>
  </p:sldLayoutIdLst>
  <p:hf sldNum="0" hdr="0" ftr="0" dt="0"/>
  <p:txStyles>
    <p:titleStyle>
      <a:lvl1pPr algn="ctr" defTabSz="457200" rtl="0" eaLnBrk="1" fontAlgn="base" hangingPunct="1">
        <a:spcBef>
          <a:spcPct val="0"/>
        </a:spcBef>
        <a:spcAft>
          <a:spcPct val="0"/>
        </a:spcAft>
        <a:defRPr sz="4400" kern="1200">
          <a:solidFill>
            <a:schemeClr val="tx1"/>
          </a:solidFill>
          <a:latin typeface="Georgia"/>
          <a:ea typeface="ＭＳ Ｐゴシック" charset="0"/>
          <a:cs typeface="Georgia"/>
        </a:defRPr>
      </a:lvl1pPr>
      <a:lvl2pPr algn="ctr" defTabSz="457200" rtl="0" eaLnBrk="1" fontAlgn="base" hangingPunct="1">
        <a:spcBef>
          <a:spcPct val="0"/>
        </a:spcBef>
        <a:spcAft>
          <a:spcPct val="0"/>
        </a:spcAft>
        <a:defRPr sz="4400">
          <a:solidFill>
            <a:schemeClr val="tx1"/>
          </a:solidFill>
          <a:latin typeface="Georgia" charset="0"/>
          <a:ea typeface="ＭＳ Ｐゴシック" charset="0"/>
        </a:defRPr>
      </a:lvl2pPr>
      <a:lvl3pPr algn="ctr" defTabSz="457200" rtl="0" eaLnBrk="1" fontAlgn="base" hangingPunct="1">
        <a:spcBef>
          <a:spcPct val="0"/>
        </a:spcBef>
        <a:spcAft>
          <a:spcPct val="0"/>
        </a:spcAft>
        <a:defRPr sz="4400">
          <a:solidFill>
            <a:schemeClr val="tx1"/>
          </a:solidFill>
          <a:latin typeface="Georgia" charset="0"/>
          <a:ea typeface="ＭＳ Ｐゴシック" charset="0"/>
        </a:defRPr>
      </a:lvl3pPr>
      <a:lvl4pPr algn="ctr" defTabSz="457200" rtl="0" eaLnBrk="1" fontAlgn="base" hangingPunct="1">
        <a:spcBef>
          <a:spcPct val="0"/>
        </a:spcBef>
        <a:spcAft>
          <a:spcPct val="0"/>
        </a:spcAft>
        <a:defRPr sz="4400">
          <a:solidFill>
            <a:schemeClr val="tx1"/>
          </a:solidFill>
          <a:latin typeface="Georgia" charset="0"/>
          <a:ea typeface="ＭＳ Ｐゴシック" charset="0"/>
        </a:defRPr>
      </a:lvl4pPr>
      <a:lvl5pPr algn="ctr" defTabSz="457200" rtl="0" eaLnBrk="1" fontAlgn="base" hangingPunct="1">
        <a:spcBef>
          <a:spcPct val="0"/>
        </a:spcBef>
        <a:spcAft>
          <a:spcPct val="0"/>
        </a:spcAft>
        <a:defRPr sz="4400">
          <a:solidFill>
            <a:schemeClr val="tx1"/>
          </a:solidFill>
          <a:latin typeface="Georgia"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0"/>
          <a:cs typeface="Georg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a.dalbark@linkoping.se"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www.riksdagen.se/webbnav/index.aspx?nid=3911&amp;bet=1986:223"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linweb/NR/rdonlyres/3D4B085F-C381-48FA-BA2F-27B6E7481618/0/AH03Arkivreglemente.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hyperlink" Target="http://www.linkoping.se/arkivbolag"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www.linkoping.se/Global/Om%20kommunen/Ekonomi%20och%20administration/Stadsarkivet/F%c3%b6reskrifter/LiSA_F_2012_04.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1"/>
          <p:cNvSpPr>
            <a:spLocks noGrp="1"/>
          </p:cNvSpPr>
          <p:nvPr>
            <p:ph type="ctrTitle"/>
          </p:nvPr>
        </p:nvSpPr>
        <p:spPr/>
        <p:txBody>
          <a:bodyPr/>
          <a:lstStyle/>
          <a:p>
            <a:pPr eaLnBrk="1" hangingPunct="1"/>
            <a:r>
              <a:rPr lang="sv-SE" sz="4000" dirty="0" smtClean="0"/>
              <a:t>Arkivinformation</a:t>
            </a:r>
            <a:r>
              <a:rPr lang="sv-SE" dirty="0" smtClean="0"/>
              <a:t>	</a:t>
            </a:r>
          </a:p>
        </p:txBody>
      </p:sp>
      <p:sp>
        <p:nvSpPr>
          <p:cNvPr id="2051" name="Underrubrik 2"/>
          <p:cNvSpPr>
            <a:spLocks noGrp="1"/>
          </p:cNvSpPr>
          <p:nvPr>
            <p:ph type="subTitle" idx="1"/>
          </p:nvPr>
        </p:nvSpPr>
        <p:spPr/>
        <p:txBody>
          <a:bodyPr/>
          <a:lstStyle/>
          <a:p>
            <a:pPr eaLnBrk="1" hangingPunct="1"/>
            <a:r>
              <a:rPr lang="sv-SE" dirty="0" smtClean="0">
                <a:latin typeface="Arial" pitchFamily="34" charset="0"/>
              </a:rPr>
              <a:t>Linköpings kommunala bolag</a:t>
            </a:r>
          </a:p>
          <a:p>
            <a:pPr eaLnBrk="1" hangingPunct="1"/>
            <a:endParaRPr lang="sv-SE" dirty="0" smtClean="0">
              <a:latin typeface="Arial" pitchFamily="34" charset="0"/>
            </a:endParaRPr>
          </a:p>
          <a:p>
            <a:pPr eaLnBrk="1" hangingPunct="1"/>
            <a:r>
              <a:rPr lang="sv-SE" dirty="0" smtClean="0">
                <a:latin typeface="Arial" pitchFamily="34" charset="0"/>
              </a:rPr>
              <a:t>Maria Dalbark, kommunarkivarie</a:t>
            </a:r>
          </a:p>
          <a:p>
            <a:pPr eaLnBrk="1" hangingPunct="1"/>
            <a:r>
              <a:rPr lang="sv-SE" dirty="0" smtClean="0">
                <a:latin typeface="Arial" pitchFamily="34" charset="0"/>
              </a:rPr>
              <a:t>Linköpings stadsarkiv</a:t>
            </a:r>
          </a:p>
          <a:p>
            <a:pPr eaLnBrk="1" hangingPunct="1"/>
            <a:r>
              <a:rPr lang="sv-SE" dirty="0" err="1" smtClean="0">
                <a:latin typeface="Arial" pitchFamily="34" charset="0"/>
                <a:hlinkClick r:id="rId3"/>
              </a:rPr>
              <a:t>maria.dalbark@linkoping.se</a:t>
            </a:r>
            <a:r>
              <a:rPr lang="sv-SE" dirty="0" smtClean="0">
                <a:latin typeface="Arial" pitchFamily="34" charset="0"/>
              </a:rPr>
              <a:t>, tel. 013-26 30 22</a:t>
            </a:r>
          </a:p>
          <a:p>
            <a:pPr eaLnBrk="1" hangingPunct="1"/>
            <a:endParaRPr lang="sv-SE" dirty="0" smtClean="0">
              <a:latin typeface="Arial" pitchFamily="34" charset="0"/>
            </a:endParaRPr>
          </a:p>
          <a:p>
            <a:pPr eaLnBrk="1" hangingPunct="1"/>
            <a:endParaRPr lang="sv-SE" dirty="0" smtClean="0">
              <a:latin typeface="Arial" pitchFamily="34" charset="0"/>
            </a:endParaRPr>
          </a:p>
          <a:p>
            <a:pPr eaLnBrk="1" hangingPunct="1"/>
            <a:r>
              <a:rPr lang="sv-SE" dirty="0" smtClean="0">
                <a:latin typeface="Arial" pitchFamily="34" charset="0"/>
              </a:rPr>
              <a:t>Våren 2014</a:t>
            </a:r>
          </a:p>
        </p:txBody>
      </p:sp>
      <p:sp>
        <p:nvSpPr>
          <p:cNvPr id="2052" name="Platshållare för datum 3"/>
          <p:cNvSpPr>
            <a:spLocks noGrp="1"/>
          </p:cNvSpPr>
          <p:nvPr>
            <p:ph type="dt" sz="quarter" idx="10"/>
          </p:nvPr>
        </p:nvSpPr>
        <p:spPr>
          <a:noFill/>
        </p:spPr>
        <p:txBody>
          <a:bodyPr/>
          <a:lstStyle/>
          <a:p>
            <a:fld id="{FDC0905A-C2EA-4608-B188-8587E548D60E}" type="datetime1">
              <a:rPr lang="sv-SE" smtClean="0">
                <a:latin typeface="Arial" pitchFamily="34" charset="0"/>
              </a:rPr>
              <a:pPr/>
              <a:t>2014-11-24</a:t>
            </a:fld>
            <a:endParaRPr lang="sv-SE" smtClean="0">
              <a:latin typeface="Arial" pitchFamily="34" charset="0"/>
            </a:endParaRPr>
          </a:p>
        </p:txBody>
      </p:sp>
      <p:sp>
        <p:nvSpPr>
          <p:cNvPr id="2053"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2054" name="Platshållare för bildnummer 5"/>
          <p:cNvSpPr>
            <a:spLocks noGrp="1"/>
          </p:cNvSpPr>
          <p:nvPr>
            <p:ph type="sldNum" sz="quarter" idx="12"/>
          </p:nvPr>
        </p:nvSpPr>
        <p:spPr>
          <a:noFill/>
        </p:spPr>
        <p:txBody>
          <a:bodyPr/>
          <a:lstStyle/>
          <a:p>
            <a:fld id="{D9710F8E-3C9E-4301-92B5-53217396C756}" type="slidenum">
              <a:rPr lang="sv-SE" smtClean="0">
                <a:latin typeface="Arial" pitchFamily="34" charset="0"/>
              </a:rPr>
              <a:pPr/>
              <a:t>1</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ctrTitle"/>
          </p:nvPr>
        </p:nvSpPr>
        <p:spPr>
          <a:xfrm>
            <a:off x="685800" y="476672"/>
            <a:ext cx="7772400" cy="1143000"/>
          </a:xfrm>
        </p:spPr>
        <p:txBody>
          <a:bodyPr/>
          <a:lstStyle/>
          <a:p>
            <a:r>
              <a:rPr lang="sv-SE" sz="4000" dirty="0" smtClean="0"/>
              <a:t>OSL 2009:400 forts.</a:t>
            </a:r>
          </a:p>
        </p:txBody>
      </p:sp>
      <p:sp>
        <p:nvSpPr>
          <p:cNvPr id="11267" name="Underrubrik 2"/>
          <p:cNvSpPr>
            <a:spLocks noGrp="1"/>
          </p:cNvSpPr>
          <p:nvPr>
            <p:ph type="subTitle" idx="1"/>
          </p:nvPr>
        </p:nvSpPr>
        <p:spPr>
          <a:xfrm>
            <a:off x="685800" y="1714500"/>
            <a:ext cx="7772400" cy="4143375"/>
          </a:xfrm>
        </p:spPr>
        <p:txBody>
          <a:bodyPr/>
          <a:lstStyle/>
          <a:p>
            <a:r>
              <a:rPr lang="sv-SE" smtClean="0">
                <a:latin typeface="Arial" pitchFamily="34" charset="0"/>
              </a:rPr>
              <a:t>4 kap</a:t>
            </a:r>
          </a:p>
          <a:p>
            <a:r>
              <a:rPr lang="sv-SE" smtClean="0">
                <a:latin typeface="Arial" pitchFamily="34" charset="0"/>
              </a:rPr>
              <a:t>4 § Hänsyn till arkivlagen med bl.a. arkivvård och om arkivmyndighetens uppgift</a:t>
            </a:r>
          </a:p>
          <a:p>
            <a:endParaRPr lang="sv-SE" smtClean="0">
              <a:latin typeface="Arial" pitchFamily="34" charset="0"/>
            </a:endParaRPr>
          </a:p>
          <a:p>
            <a:r>
              <a:rPr lang="sv-SE" smtClean="0">
                <a:latin typeface="Arial" pitchFamily="34" charset="0"/>
              </a:rPr>
              <a:t>5 kap </a:t>
            </a:r>
          </a:p>
          <a:p>
            <a:r>
              <a:rPr lang="sv-SE" smtClean="0">
                <a:latin typeface="Arial" pitchFamily="34" charset="0"/>
              </a:rPr>
              <a:t>handlar om skyldighet att registrera inkomna och upprättade handlingar (dvs. diarieföring)</a:t>
            </a:r>
          </a:p>
          <a:p>
            <a:r>
              <a:rPr lang="sv-SE" smtClean="0">
                <a:latin typeface="Arial" pitchFamily="34" charset="0"/>
              </a:rPr>
              <a:t>1 § Registreringen ska ske utan dröjsmål. Handlingar utan sekretess behöver inte registreras om de kan hållas ordnade på annat sätt</a:t>
            </a:r>
          </a:p>
          <a:p>
            <a:r>
              <a:rPr lang="sv-SE" smtClean="0">
                <a:latin typeface="Arial" pitchFamily="34" charset="0"/>
              </a:rPr>
              <a:t>2 § I registret ska framgå: datum, diarienummer, från vem handlingen inkommit och ärendemening</a:t>
            </a:r>
          </a:p>
          <a:p>
            <a:endParaRPr lang="sv-SE" smtClean="0">
              <a:latin typeface="Arial" pitchFamily="34" charset="0"/>
            </a:endParaRPr>
          </a:p>
        </p:txBody>
      </p:sp>
      <p:sp>
        <p:nvSpPr>
          <p:cNvPr id="11268" name="Platshållare för datum 3"/>
          <p:cNvSpPr>
            <a:spLocks noGrp="1"/>
          </p:cNvSpPr>
          <p:nvPr>
            <p:ph type="dt" sz="quarter" idx="10"/>
          </p:nvPr>
        </p:nvSpPr>
        <p:spPr>
          <a:noFill/>
        </p:spPr>
        <p:txBody>
          <a:bodyPr/>
          <a:lstStyle/>
          <a:p>
            <a:fld id="{30F354A5-1E35-42C2-B7DF-F45B905CC0F7}" type="datetime1">
              <a:rPr lang="sv-SE" smtClean="0">
                <a:latin typeface="Arial" pitchFamily="34" charset="0"/>
              </a:rPr>
              <a:pPr/>
              <a:t>2014-11-24</a:t>
            </a:fld>
            <a:endParaRPr lang="sv-SE" smtClean="0">
              <a:latin typeface="Arial" pitchFamily="34" charset="0"/>
            </a:endParaRPr>
          </a:p>
        </p:txBody>
      </p:sp>
      <p:sp>
        <p:nvSpPr>
          <p:cNvPr id="11269"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11270" name="Platshållare för bildnummer 5"/>
          <p:cNvSpPr>
            <a:spLocks noGrp="1"/>
          </p:cNvSpPr>
          <p:nvPr>
            <p:ph type="sldNum" sz="quarter" idx="12"/>
          </p:nvPr>
        </p:nvSpPr>
        <p:spPr>
          <a:noFill/>
        </p:spPr>
        <p:txBody>
          <a:bodyPr/>
          <a:lstStyle/>
          <a:p>
            <a:fld id="{07B6867A-1918-4F2D-86C6-DA279F9AAD29}" type="slidenum">
              <a:rPr lang="sv-SE" smtClean="0">
                <a:latin typeface="Arial" pitchFamily="34" charset="0"/>
              </a:rPr>
              <a:pPr/>
              <a:t>10</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ctrTitle"/>
          </p:nvPr>
        </p:nvSpPr>
        <p:spPr>
          <a:xfrm>
            <a:off x="685800" y="620688"/>
            <a:ext cx="7772400" cy="1143000"/>
          </a:xfrm>
        </p:spPr>
        <p:txBody>
          <a:bodyPr/>
          <a:lstStyle/>
          <a:p>
            <a:r>
              <a:rPr lang="sv-SE" sz="4000" dirty="0" smtClean="0"/>
              <a:t>OSL 2009:400 forts.</a:t>
            </a:r>
          </a:p>
        </p:txBody>
      </p:sp>
      <p:sp>
        <p:nvSpPr>
          <p:cNvPr id="12291" name="Underrubrik 2"/>
          <p:cNvSpPr>
            <a:spLocks noGrp="1"/>
          </p:cNvSpPr>
          <p:nvPr>
            <p:ph type="subTitle" idx="1"/>
          </p:nvPr>
        </p:nvSpPr>
        <p:spPr>
          <a:xfrm>
            <a:off x="685800" y="2000250"/>
            <a:ext cx="7772400" cy="4143375"/>
          </a:xfrm>
        </p:spPr>
        <p:txBody>
          <a:bodyPr/>
          <a:lstStyle/>
          <a:p>
            <a:r>
              <a:rPr lang="sv-SE" dirty="0" smtClean="0">
                <a:latin typeface="Arial" pitchFamily="34" charset="0"/>
              </a:rPr>
              <a:t>11 kap</a:t>
            </a:r>
          </a:p>
          <a:p>
            <a:r>
              <a:rPr lang="sv-SE" dirty="0" smtClean="0">
                <a:latin typeface="Arial" pitchFamily="34" charset="0"/>
              </a:rPr>
              <a:t>6 § Om en uppgift är sekretessbelagd hos en myndighet, </a:t>
            </a:r>
            <a:br>
              <a:rPr lang="sv-SE" dirty="0" smtClean="0">
                <a:latin typeface="Arial" pitchFamily="34" charset="0"/>
              </a:rPr>
            </a:br>
            <a:r>
              <a:rPr lang="sv-SE" dirty="0" smtClean="0">
                <a:latin typeface="Arial" pitchFamily="34" charset="0"/>
              </a:rPr>
              <a:t>så följer sekretessen med till arkivmyndigheten</a:t>
            </a:r>
          </a:p>
          <a:p>
            <a:endParaRPr lang="sv-SE" dirty="0" smtClean="0">
              <a:latin typeface="Arial" pitchFamily="34" charset="0"/>
            </a:endParaRPr>
          </a:p>
          <a:p>
            <a:r>
              <a:rPr lang="sv-SE" dirty="0" smtClean="0">
                <a:latin typeface="Arial" pitchFamily="34" charset="0"/>
              </a:rPr>
              <a:t>19 kap </a:t>
            </a:r>
          </a:p>
          <a:p>
            <a:r>
              <a:rPr lang="sv-SE" dirty="0" smtClean="0">
                <a:latin typeface="Arial" pitchFamily="34" charset="0"/>
              </a:rPr>
              <a:t>1 § Myndighetens affärsverksamhet rörande uppgifter </a:t>
            </a:r>
            <a:br>
              <a:rPr lang="sv-SE" dirty="0" smtClean="0">
                <a:latin typeface="Arial" pitchFamily="34" charset="0"/>
              </a:rPr>
            </a:br>
            <a:r>
              <a:rPr lang="sv-SE" dirty="0" smtClean="0">
                <a:latin typeface="Arial" pitchFamily="34" charset="0"/>
              </a:rPr>
              <a:t>om affärs- eller driftförhållanden har en sekretess på 20 år</a:t>
            </a:r>
          </a:p>
          <a:p>
            <a:endParaRPr lang="sv-SE" dirty="0" smtClean="0">
              <a:latin typeface="Arial" pitchFamily="34" charset="0"/>
            </a:endParaRPr>
          </a:p>
        </p:txBody>
      </p:sp>
      <p:sp>
        <p:nvSpPr>
          <p:cNvPr id="12292" name="Platshållare för datum 3"/>
          <p:cNvSpPr>
            <a:spLocks noGrp="1"/>
          </p:cNvSpPr>
          <p:nvPr>
            <p:ph type="dt" sz="quarter" idx="10"/>
          </p:nvPr>
        </p:nvSpPr>
        <p:spPr>
          <a:noFill/>
        </p:spPr>
        <p:txBody>
          <a:bodyPr/>
          <a:lstStyle/>
          <a:p>
            <a:fld id="{CAEB17D9-16BC-44CC-B769-369B2ECB9D85}" type="datetime1">
              <a:rPr lang="sv-SE" smtClean="0">
                <a:latin typeface="Arial" pitchFamily="34" charset="0"/>
              </a:rPr>
              <a:pPr/>
              <a:t>2014-11-24</a:t>
            </a:fld>
            <a:endParaRPr lang="sv-SE" smtClean="0">
              <a:latin typeface="Arial" pitchFamily="34" charset="0"/>
            </a:endParaRPr>
          </a:p>
        </p:txBody>
      </p:sp>
      <p:sp>
        <p:nvSpPr>
          <p:cNvPr id="12293"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12294" name="Platshållare för bildnummer 5"/>
          <p:cNvSpPr>
            <a:spLocks noGrp="1"/>
          </p:cNvSpPr>
          <p:nvPr>
            <p:ph type="sldNum" sz="quarter" idx="12"/>
          </p:nvPr>
        </p:nvSpPr>
        <p:spPr>
          <a:noFill/>
        </p:spPr>
        <p:txBody>
          <a:bodyPr/>
          <a:lstStyle/>
          <a:p>
            <a:fld id="{37A757B3-4D52-43B3-A4A5-2A986A5A384C}" type="slidenum">
              <a:rPr lang="sv-SE" smtClean="0">
                <a:latin typeface="Arial" pitchFamily="34" charset="0"/>
              </a:rPr>
              <a:pPr/>
              <a:t>11</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ctrTitle"/>
          </p:nvPr>
        </p:nvSpPr>
        <p:spPr>
          <a:xfrm>
            <a:off x="685800" y="548680"/>
            <a:ext cx="7772400" cy="1143000"/>
          </a:xfrm>
        </p:spPr>
        <p:txBody>
          <a:bodyPr/>
          <a:lstStyle/>
          <a:p>
            <a:pPr eaLnBrk="1" hangingPunct="1"/>
            <a:r>
              <a:rPr lang="sv-SE" sz="4000" dirty="0" smtClean="0">
                <a:cs typeface="Times New Roman" pitchFamily="18" charset="0"/>
              </a:rPr>
              <a:t>Arkivlag</a:t>
            </a:r>
            <a:r>
              <a:rPr lang="sv-SE" dirty="0" smtClean="0">
                <a:cs typeface="Times New Roman" pitchFamily="18" charset="0"/>
              </a:rPr>
              <a:t> </a:t>
            </a:r>
            <a:r>
              <a:rPr lang="sv-SE" sz="1000" dirty="0" smtClean="0">
                <a:cs typeface="Times New Roman" pitchFamily="18" charset="0"/>
              </a:rPr>
              <a:t>(1990:782)</a:t>
            </a:r>
            <a:r>
              <a:rPr lang="sv-SE" sz="1000" dirty="0" smtClean="0"/>
              <a:t> </a:t>
            </a:r>
          </a:p>
        </p:txBody>
      </p:sp>
      <p:sp>
        <p:nvSpPr>
          <p:cNvPr id="9219" name="Underrubrik 2"/>
          <p:cNvSpPr>
            <a:spLocks noGrp="1"/>
          </p:cNvSpPr>
          <p:nvPr>
            <p:ph type="subTitle" idx="1"/>
          </p:nvPr>
        </p:nvSpPr>
        <p:spPr>
          <a:xfrm>
            <a:off x="642938" y="1857375"/>
            <a:ext cx="7772400" cy="4000500"/>
          </a:xfrm>
        </p:spPr>
        <p:txBody>
          <a:bodyPr/>
          <a:lstStyle/>
          <a:p>
            <a:pPr eaLnBrk="1" hangingPunct="1">
              <a:lnSpc>
                <a:spcPct val="90000"/>
              </a:lnSpc>
            </a:pPr>
            <a:r>
              <a:rPr lang="sv-SE" dirty="0" smtClean="0">
                <a:latin typeface="Arial" pitchFamily="34" charset="0"/>
              </a:rPr>
              <a:t>§ 3 Myndigheternas arkiv är en del av det nationella kulturarvet.</a:t>
            </a:r>
          </a:p>
          <a:p>
            <a:pPr eaLnBrk="1" hangingPunct="1">
              <a:lnSpc>
                <a:spcPct val="90000"/>
              </a:lnSpc>
            </a:pPr>
            <a:r>
              <a:rPr lang="sv-SE" dirty="0" smtClean="0">
                <a:latin typeface="Arial" pitchFamily="34" charset="0"/>
              </a:rPr>
              <a:t>Myndigheternas arkiv skall bevaras, hållas ordnat och vårdas </a:t>
            </a:r>
            <a:br>
              <a:rPr lang="sv-SE" dirty="0" smtClean="0">
                <a:latin typeface="Arial" pitchFamily="34" charset="0"/>
              </a:rPr>
            </a:br>
            <a:r>
              <a:rPr lang="sv-SE" dirty="0" smtClean="0">
                <a:latin typeface="Arial" pitchFamily="34" charset="0"/>
              </a:rPr>
              <a:t>så att de tillgodoser:</a:t>
            </a:r>
          </a:p>
          <a:p>
            <a:pPr eaLnBrk="1" hangingPunct="1">
              <a:lnSpc>
                <a:spcPct val="90000"/>
              </a:lnSpc>
            </a:pPr>
            <a:r>
              <a:rPr lang="sv-SE" dirty="0" smtClean="0">
                <a:latin typeface="Arial" pitchFamily="34" charset="0"/>
              </a:rPr>
              <a:t>- rätten att ta del av allmänna handlingar</a:t>
            </a:r>
          </a:p>
          <a:p>
            <a:pPr eaLnBrk="1" hangingPunct="1">
              <a:lnSpc>
                <a:spcPct val="90000"/>
              </a:lnSpc>
            </a:pPr>
            <a:r>
              <a:rPr lang="sv-SE" dirty="0" smtClean="0">
                <a:latin typeface="Arial" pitchFamily="34" charset="0"/>
              </a:rPr>
              <a:t>- behovet av information för rättskipningen och förvaltningen</a:t>
            </a:r>
          </a:p>
          <a:p>
            <a:pPr eaLnBrk="1" hangingPunct="1">
              <a:lnSpc>
                <a:spcPct val="90000"/>
              </a:lnSpc>
              <a:buFontTx/>
              <a:buChar char="-"/>
            </a:pPr>
            <a:r>
              <a:rPr lang="sv-SE" dirty="0" smtClean="0">
                <a:latin typeface="Arial" pitchFamily="34" charset="0"/>
              </a:rPr>
              <a:t> forskningens behov</a:t>
            </a:r>
          </a:p>
          <a:p>
            <a:pPr eaLnBrk="1" hangingPunct="1">
              <a:lnSpc>
                <a:spcPct val="90000"/>
              </a:lnSpc>
            </a:pPr>
            <a:endParaRPr lang="sv-SE" dirty="0" smtClean="0">
              <a:latin typeface="Arial" pitchFamily="34" charset="0"/>
            </a:endParaRPr>
          </a:p>
          <a:p>
            <a:pPr eaLnBrk="1" hangingPunct="1"/>
            <a:endParaRPr lang="sv-SE" dirty="0" smtClean="0">
              <a:latin typeface="Arial" pitchFamily="34" charset="0"/>
            </a:endParaRPr>
          </a:p>
        </p:txBody>
      </p:sp>
      <p:sp>
        <p:nvSpPr>
          <p:cNvPr id="13316" name="Platshållare för datum 3"/>
          <p:cNvSpPr>
            <a:spLocks noGrp="1"/>
          </p:cNvSpPr>
          <p:nvPr>
            <p:ph type="dt" sz="quarter" idx="10"/>
          </p:nvPr>
        </p:nvSpPr>
        <p:spPr>
          <a:noFill/>
        </p:spPr>
        <p:txBody>
          <a:bodyPr/>
          <a:lstStyle/>
          <a:p>
            <a:fld id="{021743AD-E858-4752-82D8-E0644790D5E4}" type="datetime1">
              <a:rPr lang="sv-SE" smtClean="0">
                <a:latin typeface="Arial" pitchFamily="34" charset="0"/>
              </a:rPr>
              <a:pPr/>
              <a:t>2014-11-24</a:t>
            </a:fld>
            <a:endParaRPr lang="sv-SE" smtClean="0">
              <a:latin typeface="Arial" pitchFamily="34" charset="0"/>
            </a:endParaRPr>
          </a:p>
        </p:txBody>
      </p:sp>
      <p:sp>
        <p:nvSpPr>
          <p:cNvPr id="13317"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13318" name="Platshållare för bildnummer 5"/>
          <p:cNvSpPr>
            <a:spLocks noGrp="1"/>
          </p:cNvSpPr>
          <p:nvPr>
            <p:ph type="sldNum" sz="quarter" idx="12"/>
          </p:nvPr>
        </p:nvSpPr>
        <p:spPr>
          <a:noFill/>
        </p:spPr>
        <p:txBody>
          <a:bodyPr/>
          <a:lstStyle/>
          <a:p>
            <a:fld id="{1793C067-FB31-466D-9014-89E0A886FEE9}" type="slidenum">
              <a:rPr lang="sv-SE" smtClean="0">
                <a:latin typeface="Arial" pitchFamily="34" charset="0"/>
              </a:rPr>
              <a:pPr/>
              <a:t>12</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p:cNvSpPr>
            <a:spLocks noGrp="1"/>
          </p:cNvSpPr>
          <p:nvPr>
            <p:ph type="ctrTitle"/>
          </p:nvPr>
        </p:nvSpPr>
        <p:spPr>
          <a:xfrm>
            <a:off x="685800" y="332656"/>
            <a:ext cx="7772400" cy="792088"/>
          </a:xfrm>
        </p:spPr>
        <p:txBody>
          <a:bodyPr/>
          <a:lstStyle/>
          <a:p>
            <a:pPr eaLnBrk="1" hangingPunct="1"/>
            <a:r>
              <a:rPr lang="sv-SE" sz="4000" dirty="0" smtClean="0">
                <a:solidFill>
                  <a:srgbClr val="010615"/>
                </a:solidFill>
              </a:rPr>
              <a:t>Arkivbeständigt skrivmaterial</a:t>
            </a:r>
            <a:endParaRPr lang="sv-SE" dirty="0" smtClean="0"/>
          </a:p>
        </p:txBody>
      </p:sp>
      <p:sp>
        <p:nvSpPr>
          <p:cNvPr id="14339" name="Platshållare för datum 3"/>
          <p:cNvSpPr>
            <a:spLocks noGrp="1"/>
          </p:cNvSpPr>
          <p:nvPr>
            <p:ph type="dt" sz="quarter" idx="10"/>
          </p:nvPr>
        </p:nvSpPr>
        <p:spPr>
          <a:noFill/>
        </p:spPr>
        <p:txBody>
          <a:bodyPr/>
          <a:lstStyle/>
          <a:p>
            <a:fld id="{F4808ACD-6A59-4CEA-A1AC-1FC42EB33BD2}" type="datetime1">
              <a:rPr lang="sv-SE" smtClean="0">
                <a:latin typeface="Arial" pitchFamily="34" charset="0"/>
              </a:rPr>
              <a:pPr/>
              <a:t>2014-11-24</a:t>
            </a:fld>
            <a:endParaRPr lang="sv-SE" smtClean="0">
              <a:latin typeface="Arial" pitchFamily="34" charset="0"/>
            </a:endParaRPr>
          </a:p>
        </p:txBody>
      </p:sp>
      <p:sp>
        <p:nvSpPr>
          <p:cNvPr id="14340" name="Platshållare för sidfot 4"/>
          <p:cNvSpPr>
            <a:spLocks noGrp="1"/>
          </p:cNvSpPr>
          <p:nvPr>
            <p:ph type="ftr" sz="quarter" idx="11"/>
          </p:nvPr>
        </p:nvSpPr>
        <p:spPr>
          <a:noFill/>
        </p:spPr>
        <p:txBody>
          <a:bodyPr/>
          <a:lstStyle/>
          <a:p>
            <a:r>
              <a:rPr lang="sv-SE" dirty="0" smtClean="0">
                <a:latin typeface="Arial" pitchFamily="34" charset="0"/>
              </a:rPr>
              <a:t>Arkivinformation - bolag</a:t>
            </a:r>
          </a:p>
        </p:txBody>
      </p:sp>
      <p:sp>
        <p:nvSpPr>
          <p:cNvPr id="14341" name="Platshållare för bildnummer 5"/>
          <p:cNvSpPr>
            <a:spLocks noGrp="1"/>
          </p:cNvSpPr>
          <p:nvPr>
            <p:ph type="sldNum" sz="quarter" idx="12"/>
          </p:nvPr>
        </p:nvSpPr>
        <p:spPr>
          <a:noFill/>
        </p:spPr>
        <p:txBody>
          <a:bodyPr/>
          <a:lstStyle/>
          <a:p>
            <a:fld id="{C99B1C3B-A1EA-4017-BD09-4572985A8E62}" type="slidenum">
              <a:rPr lang="sv-SE" smtClean="0">
                <a:latin typeface="Arial" pitchFamily="34" charset="0"/>
              </a:rPr>
              <a:pPr/>
              <a:t>13</a:t>
            </a:fld>
            <a:endParaRPr lang="sv-SE" smtClean="0">
              <a:latin typeface="Arial" pitchFamily="34" charset="0"/>
            </a:endParaRPr>
          </a:p>
        </p:txBody>
      </p:sp>
      <p:pic>
        <p:nvPicPr>
          <p:cNvPr id="14342" name="Picture 1031" descr="I:\Digitala bilder\Dokument\Mia\Arkiv\To jomfruer"/>
          <p:cNvPicPr>
            <a:picLocks noChangeAspect="1" noChangeArrowheads="1"/>
          </p:cNvPicPr>
          <p:nvPr/>
        </p:nvPicPr>
        <p:blipFill>
          <a:blip r:embed="rId3"/>
          <a:srcRect/>
          <a:stretch>
            <a:fillRect/>
          </a:stretch>
        </p:blipFill>
        <p:spPr bwMode="auto">
          <a:xfrm>
            <a:off x="714375" y="1640359"/>
            <a:ext cx="6357938" cy="4452937"/>
          </a:xfrm>
          <a:prstGeom prst="rect">
            <a:avLst/>
          </a:prstGeom>
          <a:noFill/>
          <a:ln w="9525">
            <a:noFill/>
            <a:miter lim="800000"/>
            <a:headEnd/>
            <a:tailEnd/>
          </a:ln>
        </p:spPr>
      </p:pic>
      <p:sp>
        <p:nvSpPr>
          <p:cNvPr id="14343" name="textruta 6"/>
          <p:cNvSpPr txBox="1">
            <a:spLocks noChangeArrowheads="1"/>
          </p:cNvSpPr>
          <p:nvPr/>
        </p:nvSpPr>
        <p:spPr bwMode="auto">
          <a:xfrm>
            <a:off x="7143750" y="1200809"/>
            <a:ext cx="1807931" cy="5324535"/>
          </a:xfrm>
          <a:prstGeom prst="rect">
            <a:avLst/>
          </a:prstGeom>
          <a:noFill/>
          <a:ln w="9525">
            <a:noFill/>
            <a:miter lim="800000"/>
            <a:headEnd/>
            <a:tailEnd/>
          </a:ln>
        </p:spPr>
        <p:txBody>
          <a:bodyPr wrap="square">
            <a:spAutoFit/>
          </a:bodyPr>
          <a:lstStyle/>
          <a:p>
            <a:r>
              <a:rPr lang="sv-SE" sz="2000" dirty="0"/>
              <a:t>Åldrings-</a:t>
            </a:r>
          </a:p>
          <a:p>
            <a:r>
              <a:rPr lang="sv-SE" sz="2000" dirty="0"/>
              <a:t>beständigt </a:t>
            </a:r>
          </a:p>
          <a:p>
            <a:r>
              <a:rPr lang="sv-SE" sz="2000" dirty="0"/>
              <a:t>papper</a:t>
            </a:r>
          </a:p>
          <a:p>
            <a:r>
              <a:rPr lang="sv-SE" sz="2000" dirty="0"/>
              <a:t>= skrivarpapper</a:t>
            </a:r>
          </a:p>
          <a:p>
            <a:endParaRPr lang="sv-SE" sz="2000" dirty="0"/>
          </a:p>
          <a:p>
            <a:r>
              <a:rPr lang="sv-SE" sz="2000" dirty="0"/>
              <a:t>Svenskt </a:t>
            </a:r>
          </a:p>
          <a:p>
            <a:r>
              <a:rPr lang="sv-SE" sz="2000" dirty="0" err="1"/>
              <a:t>Arkiv-papper</a:t>
            </a:r>
            <a:r>
              <a:rPr lang="sv-SE" sz="2000" dirty="0"/>
              <a:t> </a:t>
            </a:r>
            <a:br>
              <a:rPr lang="sv-SE" sz="2000" dirty="0"/>
            </a:br>
            <a:r>
              <a:rPr lang="sv-SE" sz="2000" dirty="0"/>
              <a:t>till protokoll</a:t>
            </a:r>
          </a:p>
          <a:p>
            <a:endParaRPr lang="sv-SE" sz="2000" dirty="0"/>
          </a:p>
          <a:p>
            <a:r>
              <a:rPr lang="sv-SE" sz="2000" dirty="0"/>
              <a:t>Svenskt  Arkiv</a:t>
            </a:r>
            <a:br>
              <a:rPr lang="sv-SE" sz="2000" dirty="0"/>
            </a:br>
            <a:r>
              <a:rPr lang="sv-SE" sz="2000" dirty="0"/>
              <a:t>- bläckpennor</a:t>
            </a:r>
          </a:p>
          <a:p>
            <a:endParaRPr lang="sv-SE" sz="2000" dirty="0"/>
          </a:p>
          <a:p>
            <a:r>
              <a:rPr lang="sv-SE" sz="2000" dirty="0"/>
              <a:t>Kopiatorer </a:t>
            </a:r>
            <a:br>
              <a:rPr lang="sv-SE" sz="2000" dirty="0"/>
            </a:br>
            <a:r>
              <a:rPr lang="sv-SE" sz="2000" dirty="0"/>
              <a:t>och </a:t>
            </a:r>
            <a:r>
              <a:rPr lang="sv-SE" sz="2000" dirty="0" smtClean="0"/>
              <a:t>skrivare</a:t>
            </a:r>
          </a:p>
          <a:p>
            <a:pPr>
              <a:buFontTx/>
              <a:buChar char="-"/>
            </a:pPr>
            <a:r>
              <a:rPr lang="sv-SE" sz="2000" dirty="0" smtClean="0"/>
              <a:t> enkelsidig </a:t>
            </a:r>
          </a:p>
          <a:p>
            <a:r>
              <a:rPr lang="sv-SE" sz="2000" dirty="0" smtClean="0"/>
              <a:t>utskrift</a:t>
            </a:r>
            <a:endParaRPr lang="sv-SE" sz="2000" dirty="0"/>
          </a:p>
          <a:p>
            <a:endParaRPr lang="sv-SE" sz="2000" dirty="0"/>
          </a:p>
        </p:txBody>
      </p:sp>
      <p:sp>
        <p:nvSpPr>
          <p:cNvPr id="8" name="Rektangel 7"/>
          <p:cNvSpPr/>
          <p:nvPr/>
        </p:nvSpPr>
        <p:spPr>
          <a:xfrm>
            <a:off x="611560" y="1115452"/>
            <a:ext cx="6840760" cy="369332"/>
          </a:xfrm>
          <a:prstGeom prst="rect">
            <a:avLst/>
          </a:prstGeom>
        </p:spPr>
        <p:txBody>
          <a:bodyPr wrap="square">
            <a:spAutoFit/>
          </a:bodyPr>
          <a:lstStyle/>
          <a:p>
            <a:r>
              <a:rPr lang="sv-SE" dirty="0" smtClean="0">
                <a:latin typeface="Arial" pitchFamily="34" charset="0"/>
              </a:rPr>
              <a:t>§ 5 Använda arkivbeständiga skrivmaterial till arkivhandlingar</a:t>
            </a:r>
            <a:endParaRPr lang="sv-SE"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ctrTitle"/>
          </p:nvPr>
        </p:nvSpPr>
        <p:spPr>
          <a:xfrm>
            <a:off x="685800" y="620688"/>
            <a:ext cx="7772400" cy="1143000"/>
          </a:xfrm>
        </p:spPr>
        <p:txBody>
          <a:bodyPr/>
          <a:lstStyle/>
          <a:p>
            <a:pPr eaLnBrk="1" hangingPunct="1"/>
            <a:r>
              <a:rPr lang="sv-SE" sz="4000" dirty="0" smtClean="0">
                <a:cs typeface="Times New Roman" pitchFamily="18" charset="0"/>
              </a:rPr>
              <a:t>Arkivlag forts.</a:t>
            </a:r>
            <a:endParaRPr lang="sv-SE" sz="4000" dirty="0" smtClean="0"/>
          </a:p>
        </p:txBody>
      </p:sp>
      <p:sp>
        <p:nvSpPr>
          <p:cNvPr id="9219" name="Underrubrik 2"/>
          <p:cNvSpPr>
            <a:spLocks noGrp="1"/>
          </p:cNvSpPr>
          <p:nvPr>
            <p:ph type="subTitle" idx="1"/>
          </p:nvPr>
        </p:nvSpPr>
        <p:spPr>
          <a:xfrm>
            <a:off x="642938" y="1857375"/>
            <a:ext cx="7772400" cy="4000500"/>
          </a:xfrm>
        </p:spPr>
        <p:txBody>
          <a:bodyPr/>
          <a:lstStyle/>
          <a:p>
            <a:pPr eaLnBrk="1" hangingPunct="1">
              <a:lnSpc>
                <a:spcPct val="90000"/>
              </a:lnSpc>
            </a:pPr>
            <a:endParaRPr lang="sv-SE" dirty="0" smtClean="0">
              <a:latin typeface="Arial" pitchFamily="34" charset="0"/>
            </a:endParaRPr>
          </a:p>
          <a:p>
            <a:pPr eaLnBrk="1" hangingPunct="1">
              <a:lnSpc>
                <a:spcPct val="90000"/>
              </a:lnSpc>
            </a:pPr>
            <a:r>
              <a:rPr lang="sv-SE" dirty="0" smtClean="0">
                <a:latin typeface="Arial" pitchFamily="34" charset="0"/>
              </a:rPr>
              <a:t>§ 14 Om verksamheten upphör ska arkivet överlämnas till arkivmyndigheten inom tre månader</a:t>
            </a:r>
          </a:p>
          <a:p>
            <a:pPr eaLnBrk="1" hangingPunct="1"/>
            <a:endParaRPr lang="sv-SE" dirty="0" smtClean="0">
              <a:latin typeface="Arial" pitchFamily="34" charset="0"/>
            </a:endParaRPr>
          </a:p>
        </p:txBody>
      </p:sp>
      <p:sp>
        <p:nvSpPr>
          <p:cNvPr id="15364" name="Platshållare för datum 3"/>
          <p:cNvSpPr>
            <a:spLocks noGrp="1"/>
          </p:cNvSpPr>
          <p:nvPr>
            <p:ph type="dt" sz="quarter" idx="10"/>
          </p:nvPr>
        </p:nvSpPr>
        <p:spPr>
          <a:noFill/>
        </p:spPr>
        <p:txBody>
          <a:bodyPr/>
          <a:lstStyle/>
          <a:p>
            <a:fld id="{84B65010-DEA0-4DED-A2F5-EA789EDED3FF}" type="datetime1">
              <a:rPr lang="sv-SE" smtClean="0">
                <a:latin typeface="Arial" pitchFamily="34" charset="0"/>
              </a:rPr>
              <a:pPr/>
              <a:t>2014-11-24</a:t>
            </a:fld>
            <a:endParaRPr lang="sv-SE" smtClean="0">
              <a:latin typeface="Arial" pitchFamily="34" charset="0"/>
            </a:endParaRPr>
          </a:p>
        </p:txBody>
      </p:sp>
      <p:sp>
        <p:nvSpPr>
          <p:cNvPr id="15365"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15366" name="Platshållare för bildnummer 5"/>
          <p:cNvSpPr>
            <a:spLocks noGrp="1"/>
          </p:cNvSpPr>
          <p:nvPr>
            <p:ph type="sldNum" sz="quarter" idx="12"/>
          </p:nvPr>
        </p:nvSpPr>
        <p:spPr>
          <a:noFill/>
        </p:spPr>
        <p:txBody>
          <a:bodyPr/>
          <a:lstStyle/>
          <a:p>
            <a:fld id="{D4BFD720-11B1-458B-986C-04DEAE4A9602}" type="slidenum">
              <a:rPr lang="sv-SE" smtClean="0">
                <a:latin typeface="Arial" pitchFamily="34" charset="0"/>
              </a:rPr>
              <a:pPr/>
              <a:t>14</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ctrTitle"/>
          </p:nvPr>
        </p:nvSpPr>
        <p:spPr>
          <a:xfrm>
            <a:off x="685800" y="692696"/>
            <a:ext cx="7772400" cy="1143000"/>
          </a:xfrm>
        </p:spPr>
        <p:txBody>
          <a:bodyPr/>
          <a:lstStyle/>
          <a:p>
            <a:pPr eaLnBrk="1" hangingPunct="1"/>
            <a:r>
              <a:rPr lang="sv-SE" sz="4000" dirty="0" smtClean="0"/>
              <a:t>Arkivförordning</a:t>
            </a:r>
            <a:r>
              <a:rPr lang="sv-SE" dirty="0" smtClean="0"/>
              <a:t> </a:t>
            </a:r>
            <a:r>
              <a:rPr lang="sv-SE" sz="1000" dirty="0" smtClean="0">
                <a:cs typeface="Times New Roman" pitchFamily="18" charset="0"/>
              </a:rPr>
              <a:t>(1991:446)</a:t>
            </a:r>
            <a:endParaRPr lang="sv-SE" sz="1000" dirty="0" smtClean="0"/>
          </a:p>
        </p:txBody>
      </p:sp>
      <p:sp>
        <p:nvSpPr>
          <p:cNvPr id="16387" name="Underrubrik 2"/>
          <p:cNvSpPr>
            <a:spLocks noGrp="1"/>
          </p:cNvSpPr>
          <p:nvPr>
            <p:ph type="subTitle" idx="1"/>
          </p:nvPr>
        </p:nvSpPr>
        <p:spPr>
          <a:xfrm>
            <a:off x="685800" y="2143125"/>
            <a:ext cx="7772400" cy="2876550"/>
          </a:xfrm>
        </p:spPr>
        <p:txBody>
          <a:bodyPr/>
          <a:lstStyle/>
          <a:p>
            <a:pPr eaLnBrk="1" hangingPunct="1">
              <a:lnSpc>
                <a:spcPct val="90000"/>
              </a:lnSpc>
            </a:pPr>
            <a:r>
              <a:rPr lang="sv-SE" dirty="0" smtClean="0">
                <a:latin typeface="Arial" pitchFamily="34" charset="0"/>
                <a:cs typeface="Times New Roman" pitchFamily="18" charset="0"/>
              </a:rPr>
              <a:t>§ 3 Ett slutbehandlat ärende ska arkiveras</a:t>
            </a:r>
          </a:p>
          <a:p>
            <a:pPr eaLnBrk="1" hangingPunct="1">
              <a:lnSpc>
                <a:spcPct val="90000"/>
              </a:lnSpc>
            </a:pPr>
            <a:endParaRPr lang="sv-SE" dirty="0" smtClean="0">
              <a:latin typeface="Arial" pitchFamily="34" charset="0"/>
              <a:cs typeface="Times New Roman" pitchFamily="18" charset="0"/>
            </a:endParaRPr>
          </a:p>
          <a:p>
            <a:pPr eaLnBrk="1" hangingPunct="1">
              <a:lnSpc>
                <a:spcPct val="90000"/>
              </a:lnSpc>
            </a:pPr>
            <a:r>
              <a:rPr lang="sv-SE" dirty="0" smtClean="0">
                <a:latin typeface="Arial" pitchFamily="34" charset="0"/>
                <a:cs typeface="Times New Roman" pitchFamily="18" charset="0"/>
              </a:rPr>
              <a:t>§ 5 Arkivmyndigheten ska inspektera myndigheten </a:t>
            </a:r>
            <a:br>
              <a:rPr lang="sv-SE" dirty="0" smtClean="0">
                <a:latin typeface="Arial" pitchFamily="34" charset="0"/>
                <a:cs typeface="Times New Roman" pitchFamily="18" charset="0"/>
              </a:rPr>
            </a:br>
            <a:r>
              <a:rPr lang="sv-SE" dirty="0" smtClean="0">
                <a:latin typeface="Arial" pitchFamily="34" charset="0"/>
                <a:cs typeface="Times New Roman" pitchFamily="18" charset="0"/>
              </a:rPr>
              <a:t>med jämna mellanrum</a:t>
            </a:r>
          </a:p>
          <a:p>
            <a:pPr eaLnBrk="1" hangingPunct="1">
              <a:lnSpc>
                <a:spcPct val="90000"/>
              </a:lnSpc>
            </a:pPr>
            <a:endParaRPr lang="sv-SE" dirty="0" smtClean="0">
              <a:latin typeface="Arial" pitchFamily="34" charset="0"/>
              <a:cs typeface="Times New Roman" pitchFamily="18" charset="0"/>
            </a:endParaRPr>
          </a:p>
          <a:p>
            <a:pPr eaLnBrk="1" hangingPunct="1">
              <a:lnSpc>
                <a:spcPct val="90000"/>
              </a:lnSpc>
            </a:pPr>
            <a:r>
              <a:rPr lang="sv-SE" dirty="0" smtClean="0">
                <a:latin typeface="Arial" pitchFamily="34" charset="0"/>
                <a:cs typeface="Times New Roman" pitchFamily="18" charset="0"/>
              </a:rPr>
              <a:t>§ 6 Samråd med arkivmyndigheten vid organisationsförändringar</a:t>
            </a:r>
          </a:p>
          <a:p>
            <a:pPr eaLnBrk="1" hangingPunct="1"/>
            <a:endParaRPr lang="sv-SE" dirty="0" smtClean="0">
              <a:latin typeface="Arial" pitchFamily="34" charset="0"/>
            </a:endParaRPr>
          </a:p>
        </p:txBody>
      </p:sp>
      <p:sp>
        <p:nvSpPr>
          <p:cNvPr id="16388" name="Platshållare för datum 3"/>
          <p:cNvSpPr>
            <a:spLocks noGrp="1"/>
          </p:cNvSpPr>
          <p:nvPr>
            <p:ph type="dt" sz="quarter" idx="10"/>
          </p:nvPr>
        </p:nvSpPr>
        <p:spPr>
          <a:noFill/>
        </p:spPr>
        <p:txBody>
          <a:bodyPr/>
          <a:lstStyle/>
          <a:p>
            <a:fld id="{014B56B9-708B-4C08-A422-370B8A1340F5}" type="datetime1">
              <a:rPr lang="sv-SE" smtClean="0">
                <a:latin typeface="Arial" pitchFamily="34" charset="0"/>
              </a:rPr>
              <a:pPr/>
              <a:t>2014-11-24</a:t>
            </a:fld>
            <a:endParaRPr lang="sv-SE" smtClean="0">
              <a:latin typeface="Arial" pitchFamily="34" charset="0"/>
            </a:endParaRPr>
          </a:p>
        </p:txBody>
      </p:sp>
      <p:sp>
        <p:nvSpPr>
          <p:cNvPr id="16389"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16390" name="Platshållare för bildnummer 5"/>
          <p:cNvSpPr>
            <a:spLocks noGrp="1"/>
          </p:cNvSpPr>
          <p:nvPr>
            <p:ph type="sldNum" sz="quarter" idx="12"/>
          </p:nvPr>
        </p:nvSpPr>
        <p:spPr>
          <a:noFill/>
        </p:spPr>
        <p:txBody>
          <a:bodyPr/>
          <a:lstStyle/>
          <a:p>
            <a:fld id="{57923B3E-81E9-4145-A6C3-ECCD31BA4E71}" type="slidenum">
              <a:rPr lang="sv-SE" smtClean="0">
                <a:latin typeface="Arial" pitchFamily="34" charset="0"/>
              </a:rPr>
              <a:pPr/>
              <a:t>15</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ubrik 1"/>
          <p:cNvSpPr>
            <a:spLocks noGrp="1"/>
          </p:cNvSpPr>
          <p:nvPr>
            <p:ph type="ctrTitle"/>
          </p:nvPr>
        </p:nvSpPr>
        <p:spPr>
          <a:xfrm>
            <a:off x="685800" y="692696"/>
            <a:ext cx="7772400" cy="1143000"/>
          </a:xfrm>
        </p:spPr>
        <p:txBody>
          <a:bodyPr/>
          <a:lstStyle/>
          <a:p>
            <a:pPr eaLnBrk="1" hangingPunct="1"/>
            <a:r>
              <a:rPr lang="sv-SE" sz="4000" dirty="0" smtClean="0"/>
              <a:t>Förvaltningslag</a:t>
            </a:r>
            <a:r>
              <a:rPr lang="sv-SE" dirty="0" smtClean="0"/>
              <a:t> </a:t>
            </a:r>
            <a:r>
              <a:rPr lang="sv-SE" sz="1000" dirty="0" smtClean="0"/>
              <a:t>(1986:223)</a:t>
            </a:r>
          </a:p>
        </p:txBody>
      </p:sp>
      <p:sp>
        <p:nvSpPr>
          <p:cNvPr id="17411" name="Underrubrik 2"/>
          <p:cNvSpPr>
            <a:spLocks noGrp="1"/>
          </p:cNvSpPr>
          <p:nvPr>
            <p:ph type="subTitle" idx="1"/>
          </p:nvPr>
        </p:nvSpPr>
        <p:spPr/>
        <p:txBody>
          <a:bodyPr/>
          <a:lstStyle/>
          <a:p>
            <a:pPr eaLnBrk="1" hangingPunct="1"/>
            <a:r>
              <a:rPr lang="sv-SE" smtClean="0">
                <a:latin typeface="Arial" pitchFamily="34" charset="0"/>
                <a:cs typeface="Times New Roman" pitchFamily="18" charset="0"/>
              </a:rPr>
              <a:t>§ 4 Myndigheten har serviceskyldighet och frågor från enskilda </a:t>
            </a:r>
            <a:br>
              <a:rPr lang="sv-SE" smtClean="0">
                <a:latin typeface="Arial" pitchFamily="34" charset="0"/>
                <a:cs typeface="Times New Roman" pitchFamily="18" charset="0"/>
              </a:rPr>
            </a:br>
            <a:r>
              <a:rPr lang="sv-SE" smtClean="0">
                <a:latin typeface="Arial" pitchFamily="34" charset="0"/>
                <a:cs typeface="Times New Roman" pitchFamily="18" charset="0"/>
              </a:rPr>
              <a:t>ska bevaras så snart som möjligt.</a:t>
            </a:r>
          </a:p>
          <a:p>
            <a:pPr eaLnBrk="1" hangingPunct="1"/>
            <a:endParaRPr lang="sv-SE" smtClean="0">
              <a:latin typeface="Arial" pitchFamily="34" charset="0"/>
              <a:cs typeface="Times New Roman" pitchFamily="18" charset="0"/>
            </a:endParaRPr>
          </a:p>
          <a:p>
            <a:pPr eaLnBrk="1" hangingPunct="1"/>
            <a:r>
              <a:rPr lang="sv-SE" smtClean="0">
                <a:latin typeface="Arial" pitchFamily="34" charset="0"/>
                <a:cs typeface="Times New Roman" pitchFamily="18" charset="0"/>
              </a:rPr>
              <a:t>§ 5 Skyldighet att ta emot post, även e-post, och telefonsamtal </a:t>
            </a:r>
            <a:br>
              <a:rPr lang="sv-SE" smtClean="0">
                <a:latin typeface="Arial" pitchFamily="34" charset="0"/>
                <a:cs typeface="Times New Roman" pitchFamily="18" charset="0"/>
              </a:rPr>
            </a:br>
            <a:r>
              <a:rPr lang="sv-SE" smtClean="0">
                <a:latin typeface="Arial" pitchFamily="34" charset="0"/>
                <a:cs typeface="Times New Roman" pitchFamily="18" charset="0"/>
              </a:rPr>
              <a:t>varje helgfri dag i två timmar</a:t>
            </a:r>
          </a:p>
          <a:p>
            <a:pPr eaLnBrk="1" hangingPunct="1"/>
            <a:endParaRPr lang="sv-SE" smtClean="0">
              <a:latin typeface="Arial" pitchFamily="34" charset="0"/>
            </a:endParaRPr>
          </a:p>
        </p:txBody>
      </p:sp>
      <p:sp>
        <p:nvSpPr>
          <p:cNvPr id="17412" name="Platshållare för datum 3"/>
          <p:cNvSpPr>
            <a:spLocks noGrp="1"/>
          </p:cNvSpPr>
          <p:nvPr>
            <p:ph type="dt" sz="quarter" idx="10"/>
          </p:nvPr>
        </p:nvSpPr>
        <p:spPr>
          <a:noFill/>
        </p:spPr>
        <p:txBody>
          <a:bodyPr/>
          <a:lstStyle/>
          <a:p>
            <a:fld id="{DFA15078-FD7C-47CA-B0AE-6DE27A3D506D}" type="datetime1">
              <a:rPr lang="sv-SE" smtClean="0">
                <a:latin typeface="Arial" pitchFamily="34" charset="0"/>
              </a:rPr>
              <a:pPr/>
              <a:t>2014-11-24</a:t>
            </a:fld>
            <a:endParaRPr lang="sv-SE" smtClean="0">
              <a:latin typeface="Arial" pitchFamily="34" charset="0"/>
            </a:endParaRPr>
          </a:p>
        </p:txBody>
      </p:sp>
      <p:sp>
        <p:nvSpPr>
          <p:cNvPr id="17413"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17414" name="Platshållare för bildnummer 5"/>
          <p:cNvSpPr>
            <a:spLocks noGrp="1"/>
          </p:cNvSpPr>
          <p:nvPr>
            <p:ph type="sldNum" sz="quarter" idx="12"/>
          </p:nvPr>
        </p:nvSpPr>
        <p:spPr>
          <a:noFill/>
        </p:spPr>
        <p:txBody>
          <a:bodyPr/>
          <a:lstStyle/>
          <a:p>
            <a:fld id="{5FD28362-414A-4901-9937-28831254863A}" type="slidenum">
              <a:rPr lang="sv-SE" smtClean="0">
                <a:latin typeface="Arial" pitchFamily="34" charset="0"/>
              </a:rPr>
              <a:pPr/>
              <a:t>16</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ubrik 1"/>
          <p:cNvSpPr>
            <a:spLocks noGrp="1"/>
          </p:cNvSpPr>
          <p:nvPr>
            <p:ph type="ctrTitle"/>
          </p:nvPr>
        </p:nvSpPr>
        <p:spPr>
          <a:xfrm>
            <a:off x="685800" y="692696"/>
            <a:ext cx="7772400" cy="866775"/>
          </a:xfrm>
        </p:spPr>
        <p:txBody>
          <a:bodyPr/>
          <a:lstStyle/>
          <a:p>
            <a:pPr eaLnBrk="1" hangingPunct="1"/>
            <a:r>
              <a:rPr lang="sv-SE" sz="4000" dirty="0" smtClean="0"/>
              <a:t>Arkivreglemente för Linköpings kommun</a:t>
            </a:r>
          </a:p>
        </p:txBody>
      </p:sp>
      <p:sp>
        <p:nvSpPr>
          <p:cNvPr id="18435" name="Underrubrik 2"/>
          <p:cNvSpPr>
            <a:spLocks noGrp="1"/>
          </p:cNvSpPr>
          <p:nvPr>
            <p:ph type="subTitle" idx="1"/>
          </p:nvPr>
        </p:nvSpPr>
        <p:spPr>
          <a:xfrm>
            <a:off x="642938" y="2564903"/>
            <a:ext cx="7772400" cy="3364409"/>
          </a:xfrm>
        </p:spPr>
        <p:txBody>
          <a:bodyPr/>
          <a:lstStyle/>
          <a:p>
            <a:pPr eaLnBrk="1" hangingPunct="1"/>
            <a:endParaRPr lang="sv-SE" dirty="0" smtClean="0">
              <a:latin typeface="Arial" pitchFamily="34" charset="0"/>
            </a:endParaRPr>
          </a:p>
          <a:p>
            <a:pPr eaLnBrk="1" hangingPunct="1"/>
            <a:r>
              <a:rPr lang="sv-SE" dirty="0" smtClean="0">
                <a:latin typeface="Arial" pitchFamily="34" charset="0"/>
              </a:rPr>
              <a:t>§ 2 Gäller även aktiebolag där kommunen </a:t>
            </a:r>
          </a:p>
          <a:p>
            <a:pPr eaLnBrk="1" hangingPunct="1"/>
            <a:r>
              <a:rPr lang="sv-SE" dirty="0" smtClean="0">
                <a:latin typeface="Arial" pitchFamily="34" charset="0"/>
              </a:rPr>
              <a:t>har det rättsliga bestämmandeinflytandet </a:t>
            </a:r>
          </a:p>
        </p:txBody>
      </p:sp>
      <p:sp>
        <p:nvSpPr>
          <p:cNvPr id="18436" name="Platshållare för datum 3"/>
          <p:cNvSpPr>
            <a:spLocks noGrp="1"/>
          </p:cNvSpPr>
          <p:nvPr>
            <p:ph type="dt" sz="quarter" idx="10"/>
          </p:nvPr>
        </p:nvSpPr>
        <p:spPr>
          <a:noFill/>
        </p:spPr>
        <p:txBody>
          <a:bodyPr/>
          <a:lstStyle/>
          <a:p>
            <a:fld id="{5C31EEFA-2CF6-4B01-BE70-9101D00B9723}" type="datetime1">
              <a:rPr lang="sv-SE" smtClean="0">
                <a:latin typeface="Arial" pitchFamily="34" charset="0"/>
              </a:rPr>
              <a:pPr/>
              <a:t>2014-11-24</a:t>
            </a:fld>
            <a:endParaRPr lang="sv-SE" smtClean="0">
              <a:latin typeface="Arial" pitchFamily="34" charset="0"/>
            </a:endParaRPr>
          </a:p>
        </p:txBody>
      </p:sp>
      <p:sp>
        <p:nvSpPr>
          <p:cNvPr id="18437"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18438" name="Platshållare för bildnummer 5"/>
          <p:cNvSpPr>
            <a:spLocks noGrp="1"/>
          </p:cNvSpPr>
          <p:nvPr>
            <p:ph type="sldNum" sz="quarter" idx="12"/>
          </p:nvPr>
        </p:nvSpPr>
        <p:spPr>
          <a:noFill/>
        </p:spPr>
        <p:txBody>
          <a:bodyPr/>
          <a:lstStyle/>
          <a:p>
            <a:fld id="{86973686-93CD-4206-ADB0-1DC64EF51D60}" type="slidenum">
              <a:rPr lang="sv-SE" smtClean="0">
                <a:latin typeface="Arial" pitchFamily="34" charset="0"/>
              </a:rPr>
              <a:pPr/>
              <a:t>17</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ctrTitle"/>
          </p:nvPr>
        </p:nvSpPr>
        <p:spPr>
          <a:xfrm>
            <a:off x="685800" y="692696"/>
            <a:ext cx="7772400" cy="866775"/>
          </a:xfrm>
        </p:spPr>
        <p:txBody>
          <a:bodyPr/>
          <a:lstStyle/>
          <a:p>
            <a:pPr eaLnBrk="1" hangingPunct="1"/>
            <a:r>
              <a:rPr lang="sv-SE" sz="4000" dirty="0" smtClean="0"/>
              <a:t>Arkivreglemente för Linköpings kommun</a:t>
            </a:r>
          </a:p>
        </p:txBody>
      </p:sp>
      <p:sp>
        <p:nvSpPr>
          <p:cNvPr id="19459" name="Underrubrik 2"/>
          <p:cNvSpPr>
            <a:spLocks noGrp="1"/>
          </p:cNvSpPr>
          <p:nvPr>
            <p:ph type="subTitle" idx="1"/>
          </p:nvPr>
        </p:nvSpPr>
        <p:spPr>
          <a:xfrm>
            <a:off x="683568" y="2204864"/>
            <a:ext cx="7772400" cy="3868465"/>
          </a:xfrm>
        </p:spPr>
        <p:txBody>
          <a:bodyPr/>
          <a:lstStyle/>
          <a:p>
            <a:pPr eaLnBrk="1" hangingPunct="1"/>
            <a:endParaRPr lang="sv-SE" dirty="0" smtClean="0">
              <a:latin typeface="Arial" pitchFamily="34" charset="0"/>
            </a:endParaRPr>
          </a:p>
          <a:p>
            <a:pPr eaLnBrk="1" hangingPunct="1"/>
            <a:endParaRPr lang="sv-SE" dirty="0" smtClean="0">
              <a:latin typeface="Arial" pitchFamily="34" charset="0"/>
            </a:endParaRPr>
          </a:p>
          <a:p>
            <a:pPr eaLnBrk="1" hangingPunct="1"/>
            <a:r>
              <a:rPr lang="sv-SE" dirty="0" smtClean="0">
                <a:latin typeface="Arial" pitchFamily="34" charset="0"/>
              </a:rPr>
              <a:t>§ 6 Varje myndighet har ansvar för att arkivet vårdas enligt </a:t>
            </a:r>
            <a:br>
              <a:rPr lang="sv-SE" dirty="0" smtClean="0">
                <a:latin typeface="Arial" pitchFamily="34" charset="0"/>
              </a:rPr>
            </a:br>
            <a:r>
              <a:rPr lang="sv-SE" dirty="0" smtClean="0">
                <a:latin typeface="Arial" pitchFamily="34" charset="0"/>
              </a:rPr>
              <a:t>de lagar som finns</a:t>
            </a:r>
          </a:p>
        </p:txBody>
      </p:sp>
      <p:sp>
        <p:nvSpPr>
          <p:cNvPr id="19460" name="Platshållare för datum 3"/>
          <p:cNvSpPr>
            <a:spLocks noGrp="1"/>
          </p:cNvSpPr>
          <p:nvPr>
            <p:ph type="dt" sz="quarter" idx="10"/>
          </p:nvPr>
        </p:nvSpPr>
        <p:spPr>
          <a:noFill/>
        </p:spPr>
        <p:txBody>
          <a:bodyPr/>
          <a:lstStyle/>
          <a:p>
            <a:fld id="{88FA18E9-90BD-44EF-A5E1-DA9DCABEEE69}" type="datetime1">
              <a:rPr lang="sv-SE" smtClean="0">
                <a:latin typeface="Arial" pitchFamily="34" charset="0"/>
              </a:rPr>
              <a:pPr/>
              <a:t>2014-11-24</a:t>
            </a:fld>
            <a:endParaRPr lang="sv-SE" smtClean="0">
              <a:latin typeface="Arial" pitchFamily="34" charset="0"/>
            </a:endParaRPr>
          </a:p>
        </p:txBody>
      </p:sp>
      <p:sp>
        <p:nvSpPr>
          <p:cNvPr id="19461"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19462" name="Platshållare för bildnummer 5"/>
          <p:cNvSpPr>
            <a:spLocks noGrp="1"/>
          </p:cNvSpPr>
          <p:nvPr>
            <p:ph type="sldNum" sz="quarter" idx="12"/>
          </p:nvPr>
        </p:nvSpPr>
        <p:spPr>
          <a:noFill/>
        </p:spPr>
        <p:txBody>
          <a:bodyPr/>
          <a:lstStyle/>
          <a:p>
            <a:fld id="{935FD513-D7AD-49EC-AA4E-27261BA72568}" type="slidenum">
              <a:rPr lang="sv-SE" smtClean="0">
                <a:latin typeface="Arial" pitchFamily="34" charset="0"/>
              </a:rPr>
              <a:pPr/>
              <a:t>18</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ctrTitle"/>
          </p:nvPr>
        </p:nvSpPr>
        <p:spPr>
          <a:xfrm>
            <a:off x="685800" y="404664"/>
            <a:ext cx="7772400" cy="866775"/>
          </a:xfrm>
        </p:spPr>
        <p:txBody>
          <a:bodyPr/>
          <a:lstStyle/>
          <a:p>
            <a:pPr eaLnBrk="1" hangingPunct="1"/>
            <a:r>
              <a:rPr lang="sv-SE" sz="4000" dirty="0" smtClean="0"/>
              <a:t>Arkivreglemente för Linköpings kommun</a:t>
            </a:r>
          </a:p>
        </p:txBody>
      </p:sp>
      <p:sp>
        <p:nvSpPr>
          <p:cNvPr id="20483" name="Underrubrik 2"/>
          <p:cNvSpPr>
            <a:spLocks noGrp="1"/>
          </p:cNvSpPr>
          <p:nvPr>
            <p:ph type="subTitle" idx="1"/>
          </p:nvPr>
        </p:nvSpPr>
        <p:spPr>
          <a:xfrm>
            <a:off x="760040" y="1988840"/>
            <a:ext cx="7772400" cy="4104456"/>
          </a:xfrm>
        </p:spPr>
        <p:txBody>
          <a:bodyPr/>
          <a:lstStyle/>
          <a:p>
            <a:pPr eaLnBrk="1" hangingPunct="1"/>
            <a:r>
              <a:rPr lang="sv-SE" dirty="0" smtClean="0">
                <a:latin typeface="Arial" pitchFamily="34" charset="0"/>
              </a:rPr>
              <a:t>§ 6 Myndigheten ska ha arkivansvarig och arkivredogörare</a:t>
            </a:r>
          </a:p>
          <a:p>
            <a:pPr eaLnBrk="1" hangingPunct="1"/>
            <a:endParaRPr lang="sv-SE" dirty="0" smtClean="0">
              <a:latin typeface="Arial" pitchFamily="34" charset="0"/>
            </a:endParaRPr>
          </a:p>
          <a:p>
            <a:r>
              <a:rPr lang="sv-SE" dirty="0" smtClean="0">
                <a:latin typeface="Arial" pitchFamily="34" charset="0"/>
              </a:rPr>
              <a:t>Arkivansvarig </a:t>
            </a:r>
          </a:p>
          <a:p>
            <a:r>
              <a:rPr lang="sv-SE" dirty="0" smtClean="0">
                <a:latin typeface="Arial" pitchFamily="34" charset="0"/>
              </a:rPr>
              <a:t>= ansvarig för myndighetens arkivvård och att myndigheten följer tillhörande lagstiftning</a:t>
            </a:r>
          </a:p>
          <a:p>
            <a:endParaRPr lang="sv-SE" dirty="0" smtClean="0">
              <a:latin typeface="Arial" pitchFamily="34" charset="0"/>
            </a:endParaRPr>
          </a:p>
          <a:p>
            <a:r>
              <a:rPr lang="sv-SE" dirty="0" smtClean="0">
                <a:latin typeface="Arial" pitchFamily="34" charset="0"/>
              </a:rPr>
              <a:t>Arkivredogörare</a:t>
            </a:r>
          </a:p>
          <a:p>
            <a:r>
              <a:rPr lang="sv-SE" dirty="0" smtClean="0">
                <a:latin typeface="Arial" pitchFamily="34" charset="0"/>
              </a:rPr>
              <a:t>= verkställer myndighetens arkivvård, att gallring blir utförd och att äldre arkivhandlingar avlämnas till Stadsarkivet</a:t>
            </a:r>
          </a:p>
          <a:p>
            <a:endParaRPr lang="sv-SE" dirty="0" smtClean="0">
              <a:latin typeface="Arial" pitchFamily="34" charset="0"/>
            </a:endParaRPr>
          </a:p>
          <a:p>
            <a:r>
              <a:rPr lang="sv-SE" dirty="0" smtClean="0">
                <a:latin typeface="Arial" pitchFamily="34" charset="0"/>
              </a:rPr>
              <a:t>Båda är Stadsarkivets kontaktpersoner</a:t>
            </a:r>
          </a:p>
          <a:p>
            <a:pPr eaLnBrk="1" hangingPunct="1"/>
            <a:endParaRPr lang="sv-SE" dirty="0" smtClean="0">
              <a:latin typeface="Arial" pitchFamily="34" charset="0"/>
            </a:endParaRPr>
          </a:p>
        </p:txBody>
      </p:sp>
      <p:sp>
        <p:nvSpPr>
          <p:cNvPr id="20484" name="Platshållare för datum 3"/>
          <p:cNvSpPr>
            <a:spLocks noGrp="1"/>
          </p:cNvSpPr>
          <p:nvPr>
            <p:ph type="dt" sz="quarter" idx="10"/>
          </p:nvPr>
        </p:nvSpPr>
        <p:spPr>
          <a:noFill/>
        </p:spPr>
        <p:txBody>
          <a:bodyPr/>
          <a:lstStyle/>
          <a:p>
            <a:fld id="{45C2D70C-1D79-4567-81CB-53611B40D6B9}" type="datetime1">
              <a:rPr lang="sv-SE" smtClean="0">
                <a:latin typeface="Arial" pitchFamily="34" charset="0"/>
              </a:rPr>
              <a:pPr/>
              <a:t>2014-11-24</a:t>
            </a:fld>
            <a:endParaRPr lang="sv-SE" smtClean="0">
              <a:latin typeface="Arial" pitchFamily="34" charset="0"/>
            </a:endParaRPr>
          </a:p>
        </p:txBody>
      </p:sp>
      <p:sp>
        <p:nvSpPr>
          <p:cNvPr id="20485"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20486" name="Platshållare för bildnummer 5"/>
          <p:cNvSpPr>
            <a:spLocks noGrp="1"/>
          </p:cNvSpPr>
          <p:nvPr>
            <p:ph type="sldNum" sz="quarter" idx="12"/>
          </p:nvPr>
        </p:nvSpPr>
        <p:spPr>
          <a:noFill/>
        </p:spPr>
        <p:txBody>
          <a:bodyPr/>
          <a:lstStyle/>
          <a:p>
            <a:fld id="{414D3EEF-AB2E-4732-8CC3-BAECA1BDAF41}" type="slidenum">
              <a:rPr lang="sv-SE" smtClean="0">
                <a:latin typeface="Arial" pitchFamily="34" charset="0"/>
              </a:rPr>
              <a:pPr/>
              <a:t>19</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ctrTitle"/>
          </p:nvPr>
        </p:nvSpPr>
        <p:spPr>
          <a:xfrm>
            <a:off x="685800" y="44624"/>
            <a:ext cx="7772400" cy="1143000"/>
          </a:xfrm>
        </p:spPr>
        <p:txBody>
          <a:bodyPr/>
          <a:lstStyle/>
          <a:p>
            <a:pPr eaLnBrk="1" hangingPunct="1"/>
            <a:r>
              <a:rPr lang="sv-SE" sz="4000" dirty="0" smtClean="0"/>
              <a:t>Lagar som styr dokumenthanteringen</a:t>
            </a:r>
            <a:br>
              <a:rPr lang="sv-SE" sz="4000" dirty="0" smtClean="0"/>
            </a:br>
            <a:r>
              <a:rPr lang="sv-SE" sz="4000" dirty="0" smtClean="0"/>
              <a:t>i offentlig verksamhet</a:t>
            </a:r>
          </a:p>
        </p:txBody>
      </p:sp>
      <p:sp>
        <p:nvSpPr>
          <p:cNvPr id="3075" name="Underrubrik 2"/>
          <p:cNvSpPr>
            <a:spLocks noGrp="1"/>
          </p:cNvSpPr>
          <p:nvPr>
            <p:ph type="subTitle" idx="1"/>
          </p:nvPr>
        </p:nvSpPr>
        <p:spPr>
          <a:xfrm>
            <a:off x="685800" y="2071688"/>
            <a:ext cx="7772400" cy="3657600"/>
          </a:xfrm>
        </p:spPr>
        <p:txBody>
          <a:bodyPr/>
          <a:lstStyle/>
          <a:p>
            <a:pPr eaLnBrk="1" hangingPunct="1"/>
            <a:r>
              <a:rPr lang="sv-SE" u="sng" dirty="0" smtClean="0">
                <a:latin typeface="Arial" pitchFamily="34" charset="0"/>
              </a:rPr>
              <a:t>Tryckfrihetsförordning</a:t>
            </a:r>
          </a:p>
          <a:p>
            <a:pPr eaLnBrk="1" hangingPunct="1"/>
            <a:r>
              <a:rPr lang="sv-SE" u="sng" dirty="0" smtClean="0">
                <a:latin typeface="Arial" pitchFamily="34" charset="0"/>
              </a:rPr>
              <a:t>Offentlighets- och sekretesslagen</a:t>
            </a:r>
          </a:p>
          <a:p>
            <a:pPr eaLnBrk="1" hangingPunct="1"/>
            <a:r>
              <a:rPr lang="sv-SE" u="sng" dirty="0" smtClean="0">
                <a:latin typeface="Arial" pitchFamily="34" charset="0"/>
              </a:rPr>
              <a:t>Arkivlag</a:t>
            </a:r>
          </a:p>
          <a:p>
            <a:pPr eaLnBrk="1" hangingPunct="1"/>
            <a:r>
              <a:rPr lang="sv-SE" u="sng" dirty="0" smtClean="0">
                <a:latin typeface="Arial" pitchFamily="34" charset="0"/>
              </a:rPr>
              <a:t>Arkivförordning</a:t>
            </a:r>
          </a:p>
          <a:p>
            <a:pPr eaLnBrk="1" hangingPunct="1"/>
            <a:r>
              <a:rPr lang="sv-SE" dirty="0" smtClean="0">
                <a:latin typeface="Arial" pitchFamily="34" charset="0"/>
                <a:hlinkClick r:id="rId3"/>
              </a:rPr>
              <a:t>Förvaltningslag</a:t>
            </a:r>
            <a:endParaRPr lang="sv-SE" dirty="0" smtClean="0">
              <a:latin typeface="Arial" pitchFamily="34" charset="0"/>
            </a:endParaRPr>
          </a:p>
          <a:p>
            <a:pPr eaLnBrk="1" hangingPunct="1"/>
            <a:r>
              <a:rPr lang="sv-SE" dirty="0" smtClean="0">
                <a:latin typeface="Arial" pitchFamily="34" charset="0"/>
                <a:hlinkClick r:id="rId4"/>
              </a:rPr>
              <a:t>Linköpings kommuns arkivreglemente</a:t>
            </a:r>
            <a:endParaRPr lang="sv-SE" dirty="0" smtClean="0">
              <a:latin typeface="Arial" pitchFamily="34" charset="0"/>
            </a:endParaRPr>
          </a:p>
          <a:p>
            <a:pPr lvl="0"/>
            <a:r>
              <a:rPr lang="sv-SE" u="sng" dirty="0" smtClean="0">
                <a:latin typeface="+mj-lt"/>
              </a:rPr>
              <a:t>Kommunal redovisningslag</a:t>
            </a:r>
          </a:p>
          <a:p>
            <a:pPr eaLnBrk="1" hangingPunct="1"/>
            <a:endParaRPr lang="sv-SE" u="sng" dirty="0" smtClean="0">
              <a:latin typeface="Arial" pitchFamily="34" charset="0"/>
            </a:endParaRPr>
          </a:p>
          <a:p>
            <a:pPr eaLnBrk="1" hangingPunct="1"/>
            <a:r>
              <a:rPr lang="sv-SE" u="sng" dirty="0" smtClean="0">
                <a:latin typeface="Arial" pitchFamily="34" charset="0"/>
              </a:rPr>
              <a:t>Aktiebolagslag</a:t>
            </a:r>
          </a:p>
          <a:p>
            <a:pPr eaLnBrk="1" hangingPunct="1"/>
            <a:r>
              <a:rPr lang="sv-SE" u="sng" dirty="0" smtClean="0">
                <a:latin typeface="Arial" pitchFamily="34" charset="0"/>
              </a:rPr>
              <a:t>Bokföringslag</a:t>
            </a:r>
            <a:r>
              <a:rPr lang="sv-SE" dirty="0" smtClean="0">
                <a:latin typeface="Arial" pitchFamily="34" charset="0"/>
              </a:rPr>
              <a:t>		Dessutom för bolag	</a:t>
            </a:r>
          </a:p>
          <a:p>
            <a:pPr eaLnBrk="1" hangingPunct="1"/>
            <a:endParaRPr lang="sv-SE" dirty="0" smtClean="0">
              <a:latin typeface="Arial" pitchFamily="34" charset="0"/>
            </a:endParaRPr>
          </a:p>
        </p:txBody>
      </p:sp>
      <p:sp>
        <p:nvSpPr>
          <p:cNvPr id="3076" name="Platshållare för datum 3"/>
          <p:cNvSpPr>
            <a:spLocks noGrp="1"/>
          </p:cNvSpPr>
          <p:nvPr>
            <p:ph type="dt" sz="quarter" idx="10"/>
          </p:nvPr>
        </p:nvSpPr>
        <p:spPr>
          <a:noFill/>
        </p:spPr>
        <p:txBody>
          <a:bodyPr/>
          <a:lstStyle/>
          <a:p>
            <a:fld id="{0B15AB09-7B80-4BFD-88B3-04170ACA77DE}" type="datetime1">
              <a:rPr lang="sv-SE" smtClean="0">
                <a:latin typeface="Arial" pitchFamily="34" charset="0"/>
              </a:rPr>
              <a:pPr/>
              <a:t>2014-11-24</a:t>
            </a:fld>
            <a:endParaRPr lang="sv-SE" smtClean="0">
              <a:latin typeface="Arial" pitchFamily="34" charset="0"/>
            </a:endParaRPr>
          </a:p>
        </p:txBody>
      </p:sp>
      <p:sp>
        <p:nvSpPr>
          <p:cNvPr id="3077"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3078" name="Platshållare för bildnummer 5"/>
          <p:cNvSpPr>
            <a:spLocks noGrp="1"/>
          </p:cNvSpPr>
          <p:nvPr>
            <p:ph type="sldNum" sz="quarter" idx="12"/>
          </p:nvPr>
        </p:nvSpPr>
        <p:spPr>
          <a:noFill/>
        </p:spPr>
        <p:txBody>
          <a:bodyPr/>
          <a:lstStyle/>
          <a:p>
            <a:fld id="{3706C869-38F2-454C-B4A7-3A512645C79F}" type="slidenum">
              <a:rPr lang="sv-SE" smtClean="0">
                <a:latin typeface="Arial" pitchFamily="34" charset="0"/>
              </a:rPr>
              <a:pPr/>
              <a:t>2</a:t>
            </a:fld>
            <a:endParaRPr lang="sv-SE" smtClean="0">
              <a:latin typeface="Arial" pitchFamily="34" charset="0"/>
            </a:endParaRPr>
          </a:p>
        </p:txBody>
      </p:sp>
      <p:sp>
        <p:nvSpPr>
          <p:cNvPr id="8" name="Vänster klammerparentes 7"/>
          <p:cNvSpPr/>
          <p:nvPr/>
        </p:nvSpPr>
        <p:spPr>
          <a:xfrm flipH="1">
            <a:off x="2500313" y="5085184"/>
            <a:ext cx="357187" cy="642938"/>
          </a:xfrm>
          <a:prstGeom prst="leftBrace">
            <a:avLst>
              <a:gd name="adj1" fmla="val 8333"/>
              <a:gd name="adj2" fmla="val 5418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v-SE"/>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ubrik 1"/>
          <p:cNvSpPr>
            <a:spLocks noGrp="1"/>
          </p:cNvSpPr>
          <p:nvPr>
            <p:ph type="ctrTitle"/>
          </p:nvPr>
        </p:nvSpPr>
        <p:spPr>
          <a:xfrm>
            <a:off x="685800" y="692696"/>
            <a:ext cx="7772400" cy="866775"/>
          </a:xfrm>
        </p:spPr>
        <p:txBody>
          <a:bodyPr/>
          <a:lstStyle/>
          <a:p>
            <a:pPr eaLnBrk="1" hangingPunct="1"/>
            <a:r>
              <a:rPr lang="sv-SE" sz="4000" dirty="0" smtClean="0"/>
              <a:t>Arkivreglemente för Linköpings kommun</a:t>
            </a:r>
          </a:p>
        </p:txBody>
      </p:sp>
      <p:sp>
        <p:nvSpPr>
          <p:cNvPr id="22531" name="Underrubrik 2"/>
          <p:cNvSpPr>
            <a:spLocks noGrp="1"/>
          </p:cNvSpPr>
          <p:nvPr>
            <p:ph type="subTitle" idx="1"/>
          </p:nvPr>
        </p:nvSpPr>
        <p:spPr>
          <a:xfrm>
            <a:off x="642938" y="2060847"/>
            <a:ext cx="7772400" cy="3868465"/>
          </a:xfrm>
        </p:spPr>
        <p:txBody>
          <a:bodyPr/>
          <a:lstStyle/>
          <a:p>
            <a:pPr eaLnBrk="1" hangingPunct="1"/>
            <a:endParaRPr lang="sv-SE" dirty="0" smtClean="0">
              <a:latin typeface="Arial" pitchFamily="34" charset="0"/>
            </a:endParaRPr>
          </a:p>
          <a:p>
            <a:pPr eaLnBrk="1" hangingPunct="1"/>
            <a:endParaRPr lang="sv-SE" dirty="0" smtClean="0">
              <a:latin typeface="Arial" pitchFamily="34" charset="0"/>
            </a:endParaRPr>
          </a:p>
          <a:p>
            <a:pPr eaLnBrk="1" hangingPunct="1"/>
            <a:r>
              <a:rPr lang="sv-SE" dirty="0" smtClean="0">
                <a:latin typeface="Arial" pitchFamily="34" charset="0"/>
              </a:rPr>
              <a:t>§ 7 En dokumenthanteringsplan ska upprättas och revideras fortlöpande</a:t>
            </a:r>
          </a:p>
          <a:p>
            <a:pPr eaLnBrk="1" hangingPunct="1"/>
            <a:r>
              <a:rPr lang="sv-SE" dirty="0" smtClean="0">
                <a:latin typeface="Arial" pitchFamily="34" charset="0"/>
              </a:rPr>
              <a:t>§ 19 Bolagens styrelse fattar gallringsbeslut i dokumenthanteringsplanen efter samråd med stadsarkivet</a:t>
            </a:r>
          </a:p>
          <a:p>
            <a:pPr eaLnBrk="1" hangingPunct="1"/>
            <a:r>
              <a:rPr lang="sv-SE" dirty="0" smtClean="0">
                <a:latin typeface="Arial" pitchFamily="34" charset="0"/>
              </a:rPr>
              <a:t>§ 20 Gallring utförs av myndigheten </a:t>
            </a:r>
          </a:p>
          <a:p>
            <a:pPr eaLnBrk="1" hangingPunct="1"/>
            <a:endParaRPr lang="sv-SE" dirty="0" smtClean="0">
              <a:latin typeface="Arial" pitchFamily="34" charset="0"/>
            </a:endParaRPr>
          </a:p>
          <a:p>
            <a:pPr eaLnBrk="1" hangingPunct="1"/>
            <a:endParaRPr lang="sv-SE" dirty="0" smtClean="0">
              <a:latin typeface="Arial" pitchFamily="34" charset="0"/>
            </a:endParaRPr>
          </a:p>
        </p:txBody>
      </p:sp>
      <p:sp>
        <p:nvSpPr>
          <p:cNvPr id="22532" name="Platshållare för datum 3"/>
          <p:cNvSpPr>
            <a:spLocks noGrp="1"/>
          </p:cNvSpPr>
          <p:nvPr>
            <p:ph type="dt" sz="quarter" idx="10"/>
          </p:nvPr>
        </p:nvSpPr>
        <p:spPr>
          <a:noFill/>
        </p:spPr>
        <p:txBody>
          <a:bodyPr/>
          <a:lstStyle/>
          <a:p>
            <a:fld id="{6E08BF55-A692-4FAD-987C-1B31F3299D73}" type="datetime1">
              <a:rPr lang="sv-SE" smtClean="0">
                <a:latin typeface="Arial" pitchFamily="34" charset="0"/>
              </a:rPr>
              <a:pPr/>
              <a:t>2014-11-24</a:t>
            </a:fld>
            <a:endParaRPr lang="sv-SE" smtClean="0">
              <a:latin typeface="Arial" pitchFamily="34" charset="0"/>
            </a:endParaRPr>
          </a:p>
        </p:txBody>
      </p:sp>
      <p:sp>
        <p:nvSpPr>
          <p:cNvPr id="22533"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22534" name="Platshållare för bildnummer 5"/>
          <p:cNvSpPr>
            <a:spLocks noGrp="1"/>
          </p:cNvSpPr>
          <p:nvPr>
            <p:ph type="sldNum" sz="quarter" idx="12"/>
          </p:nvPr>
        </p:nvSpPr>
        <p:spPr>
          <a:noFill/>
        </p:spPr>
        <p:txBody>
          <a:bodyPr/>
          <a:lstStyle/>
          <a:p>
            <a:fld id="{04DDC296-AEDA-4CE4-8431-0FA7D85308C6}" type="slidenum">
              <a:rPr lang="sv-SE" smtClean="0">
                <a:latin typeface="Arial" pitchFamily="34" charset="0"/>
              </a:rPr>
              <a:pPr/>
              <a:t>20</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ctrTitle"/>
          </p:nvPr>
        </p:nvSpPr>
        <p:spPr>
          <a:xfrm>
            <a:off x="685800" y="692696"/>
            <a:ext cx="7772400" cy="1143000"/>
          </a:xfrm>
        </p:spPr>
        <p:txBody>
          <a:bodyPr/>
          <a:lstStyle/>
          <a:p>
            <a:pPr eaLnBrk="1" hangingPunct="1"/>
            <a:r>
              <a:rPr lang="sv-SE" sz="4000" dirty="0" smtClean="0"/>
              <a:t>Allmänna Arkivschemat</a:t>
            </a:r>
          </a:p>
        </p:txBody>
      </p:sp>
      <p:sp>
        <p:nvSpPr>
          <p:cNvPr id="23555" name="Underrubrik 2"/>
          <p:cNvSpPr>
            <a:spLocks noGrp="1"/>
          </p:cNvSpPr>
          <p:nvPr>
            <p:ph type="subTitle" idx="1"/>
          </p:nvPr>
        </p:nvSpPr>
        <p:spPr/>
        <p:txBody>
          <a:bodyPr/>
          <a:lstStyle/>
          <a:p>
            <a:pPr eaLnBrk="1" hangingPunct="1"/>
            <a:r>
              <a:rPr lang="sv-SE" smtClean="0">
                <a:latin typeface="Arial" pitchFamily="34" charset="0"/>
                <a:cs typeface="Times New Roman" pitchFamily="18" charset="0"/>
              </a:rPr>
              <a:t>A. Protokoll</a:t>
            </a:r>
          </a:p>
          <a:p>
            <a:pPr eaLnBrk="1" hangingPunct="1"/>
            <a:r>
              <a:rPr lang="sv-SE" smtClean="0">
                <a:latin typeface="Arial" pitchFamily="34" charset="0"/>
                <a:cs typeface="Times New Roman" pitchFamily="18" charset="0"/>
              </a:rPr>
              <a:t>B. Utgående handlingar </a:t>
            </a:r>
          </a:p>
          <a:p>
            <a:pPr eaLnBrk="1" hangingPunct="1"/>
            <a:r>
              <a:rPr lang="sv-SE" smtClean="0">
                <a:latin typeface="Arial" pitchFamily="34" charset="0"/>
                <a:cs typeface="Times New Roman" pitchFamily="18" charset="0"/>
              </a:rPr>
              <a:t>C. Diarier</a:t>
            </a:r>
          </a:p>
          <a:p>
            <a:pPr eaLnBrk="1" hangingPunct="1"/>
            <a:r>
              <a:rPr lang="sv-SE" smtClean="0">
                <a:latin typeface="Arial" pitchFamily="34" charset="0"/>
                <a:cs typeface="Times New Roman" pitchFamily="18" charset="0"/>
              </a:rPr>
              <a:t>D. Register och liggare</a:t>
            </a:r>
          </a:p>
          <a:p>
            <a:pPr eaLnBrk="1" hangingPunct="1"/>
            <a:r>
              <a:rPr lang="sv-SE" smtClean="0">
                <a:latin typeface="Arial" pitchFamily="34" charset="0"/>
                <a:cs typeface="Times New Roman" pitchFamily="18" charset="0"/>
              </a:rPr>
              <a:t>E. Inkomna handlingar</a:t>
            </a:r>
          </a:p>
          <a:p>
            <a:pPr eaLnBrk="1" hangingPunct="1"/>
            <a:r>
              <a:rPr lang="sv-SE" smtClean="0">
                <a:latin typeface="Arial" pitchFamily="34" charset="0"/>
                <a:cs typeface="Times New Roman" pitchFamily="18" charset="0"/>
              </a:rPr>
              <a:t>F. Handlingar ordnade efter ämne</a:t>
            </a:r>
          </a:p>
          <a:p>
            <a:pPr eaLnBrk="1" hangingPunct="1"/>
            <a:r>
              <a:rPr lang="sv-SE" smtClean="0">
                <a:latin typeface="Arial" pitchFamily="34" charset="0"/>
                <a:cs typeface="Times New Roman" pitchFamily="18" charset="0"/>
              </a:rPr>
              <a:t>G. Räkenskaper</a:t>
            </a:r>
          </a:p>
          <a:p>
            <a:pPr eaLnBrk="1" hangingPunct="1"/>
            <a:endParaRPr lang="sv-SE" smtClean="0">
              <a:latin typeface="Arial" pitchFamily="34" charset="0"/>
            </a:endParaRPr>
          </a:p>
        </p:txBody>
      </p:sp>
      <p:sp>
        <p:nvSpPr>
          <p:cNvPr id="23556" name="Platshållare för datum 3"/>
          <p:cNvSpPr>
            <a:spLocks noGrp="1"/>
          </p:cNvSpPr>
          <p:nvPr>
            <p:ph type="dt" sz="quarter" idx="10"/>
          </p:nvPr>
        </p:nvSpPr>
        <p:spPr>
          <a:noFill/>
        </p:spPr>
        <p:txBody>
          <a:bodyPr/>
          <a:lstStyle/>
          <a:p>
            <a:fld id="{759F75F2-60F2-483C-A3CD-86D9428CB306}" type="datetime1">
              <a:rPr lang="sv-SE" smtClean="0">
                <a:latin typeface="Arial" pitchFamily="34" charset="0"/>
              </a:rPr>
              <a:pPr/>
              <a:t>2014-11-24</a:t>
            </a:fld>
            <a:endParaRPr lang="sv-SE" smtClean="0">
              <a:latin typeface="Arial" pitchFamily="34" charset="0"/>
            </a:endParaRPr>
          </a:p>
        </p:txBody>
      </p:sp>
      <p:sp>
        <p:nvSpPr>
          <p:cNvPr id="23557"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23558" name="Platshållare för bildnummer 5"/>
          <p:cNvSpPr>
            <a:spLocks noGrp="1"/>
          </p:cNvSpPr>
          <p:nvPr>
            <p:ph type="sldNum" sz="quarter" idx="12"/>
          </p:nvPr>
        </p:nvSpPr>
        <p:spPr>
          <a:noFill/>
        </p:spPr>
        <p:txBody>
          <a:bodyPr/>
          <a:lstStyle/>
          <a:p>
            <a:fld id="{A3FA1864-11F1-4836-869A-7B89D8772080}" type="slidenum">
              <a:rPr lang="sv-SE" smtClean="0">
                <a:latin typeface="Arial" pitchFamily="34" charset="0"/>
              </a:rPr>
              <a:pPr/>
              <a:t>21</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Bildobjekt 7" descr="Ny bild (1).bmp"/>
          <p:cNvPicPr>
            <a:picLocks noChangeAspect="1"/>
          </p:cNvPicPr>
          <p:nvPr/>
        </p:nvPicPr>
        <p:blipFill>
          <a:blip r:embed="rId3"/>
          <a:srcRect/>
          <a:stretch>
            <a:fillRect/>
          </a:stretch>
        </p:blipFill>
        <p:spPr bwMode="auto">
          <a:xfrm>
            <a:off x="285750" y="803275"/>
            <a:ext cx="8715375" cy="5922963"/>
          </a:xfrm>
          <a:prstGeom prst="rect">
            <a:avLst/>
          </a:prstGeom>
          <a:noFill/>
          <a:ln w="9525">
            <a:noFill/>
            <a:miter lim="800000"/>
            <a:headEnd/>
            <a:tailEnd/>
          </a:ln>
        </p:spPr>
      </p:pic>
      <p:sp>
        <p:nvSpPr>
          <p:cNvPr id="24579" name="Platshållare för datum 3"/>
          <p:cNvSpPr>
            <a:spLocks noGrp="1"/>
          </p:cNvSpPr>
          <p:nvPr>
            <p:ph type="dt" sz="quarter" idx="10"/>
          </p:nvPr>
        </p:nvSpPr>
        <p:spPr>
          <a:noFill/>
        </p:spPr>
        <p:txBody>
          <a:bodyPr/>
          <a:lstStyle/>
          <a:p>
            <a:fld id="{BF04026B-315C-4BF7-87B7-9A25FE3181FE}" type="datetime1">
              <a:rPr lang="sv-SE" smtClean="0">
                <a:latin typeface="Arial" pitchFamily="34" charset="0"/>
              </a:rPr>
              <a:pPr/>
              <a:t>2014-11-24</a:t>
            </a:fld>
            <a:endParaRPr lang="sv-SE" smtClean="0">
              <a:latin typeface="Arial" pitchFamily="34" charset="0"/>
            </a:endParaRPr>
          </a:p>
        </p:txBody>
      </p:sp>
      <p:sp>
        <p:nvSpPr>
          <p:cNvPr id="24580"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24581" name="Platshållare för bildnummer 5"/>
          <p:cNvSpPr>
            <a:spLocks noGrp="1"/>
          </p:cNvSpPr>
          <p:nvPr>
            <p:ph type="sldNum" sz="quarter" idx="12"/>
          </p:nvPr>
        </p:nvSpPr>
        <p:spPr>
          <a:noFill/>
        </p:spPr>
        <p:txBody>
          <a:bodyPr/>
          <a:lstStyle/>
          <a:p>
            <a:fld id="{7F7BBF80-A586-4D90-845C-464A6DA168A6}" type="slidenum">
              <a:rPr lang="sv-SE" smtClean="0">
                <a:latin typeface="Arial" pitchFamily="34" charset="0"/>
              </a:rPr>
              <a:pPr/>
              <a:t>22</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1"/>
          <p:cNvSpPr>
            <a:spLocks noGrp="1"/>
          </p:cNvSpPr>
          <p:nvPr>
            <p:ph type="ctrTitle"/>
          </p:nvPr>
        </p:nvSpPr>
        <p:spPr>
          <a:xfrm>
            <a:off x="685800" y="332656"/>
            <a:ext cx="7772400" cy="1143000"/>
          </a:xfrm>
        </p:spPr>
        <p:txBody>
          <a:bodyPr/>
          <a:lstStyle/>
          <a:p>
            <a:pPr eaLnBrk="1" hangingPunct="1"/>
            <a:r>
              <a:rPr lang="sv-SE" sz="4000" dirty="0" smtClean="0"/>
              <a:t>Klassificeringsstruktur med </a:t>
            </a:r>
            <a:br>
              <a:rPr lang="sv-SE" sz="4000" dirty="0" smtClean="0"/>
            </a:br>
            <a:r>
              <a:rPr lang="sv-SE" sz="4000" dirty="0" smtClean="0"/>
              <a:t>verksamhetsbaserad arkivredovisning</a:t>
            </a:r>
          </a:p>
        </p:txBody>
      </p:sp>
      <p:sp>
        <p:nvSpPr>
          <p:cNvPr id="25603" name="Underrubrik 2"/>
          <p:cNvSpPr>
            <a:spLocks noGrp="1"/>
          </p:cNvSpPr>
          <p:nvPr>
            <p:ph type="subTitle" idx="1"/>
          </p:nvPr>
        </p:nvSpPr>
        <p:spPr>
          <a:xfrm>
            <a:off x="571500" y="2357438"/>
            <a:ext cx="7815263" cy="3571875"/>
          </a:xfrm>
        </p:spPr>
        <p:txBody>
          <a:bodyPr/>
          <a:lstStyle/>
          <a:p>
            <a:pPr eaLnBrk="1" hangingPunct="1"/>
            <a:r>
              <a:rPr lang="sv-SE" dirty="0" smtClean="0">
                <a:latin typeface="Arial" pitchFamily="34" charset="0"/>
              </a:rPr>
              <a:t>Styrande				Protokoll</a:t>
            </a:r>
          </a:p>
          <a:p>
            <a:pPr eaLnBrk="1" hangingPunct="1"/>
            <a:endParaRPr lang="sv-SE" dirty="0" smtClean="0">
              <a:latin typeface="Arial" pitchFamily="34" charset="0"/>
            </a:endParaRPr>
          </a:p>
          <a:p>
            <a:pPr eaLnBrk="1" hangingPunct="1"/>
            <a:r>
              <a:rPr lang="sv-SE" dirty="0" smtClean="0">
                <a:latin typeface="Arial" pitchFamily="34" charset="0"/>
              </a:rPr>
              <a:t>Stödjande				Diarium</a:t>
            </a:r>
          </a:p>
          <a:p>
            <a:pPr eaLnBrk="1" hangingPunct="1"/>
            <a:r>
              <a:rPr lang="sv-SE" dirty="0" smtClean="0">
                <a:latin typeface="Arial" pitchFamily="34" charset="0"/>
              </a:rPr>
              <a:t>						Personal</a:t>
            </a:r>
          </a:p>
          <a:p>
            <a:pPr eaLnBrk="1" hangingPunct="1"/>
            <a:r>
              <a:rPr lang="sv-SE" dirty="0" smtClean="0">
                <a:latin typeface="Arial" pitchFamily="34" charset="0"/>
              </a:rPr>
              <a:t>						Ekonomi</a:t>
            </a:r>
          </a:p>
          <a:p>
            <a:pPr eaLnBrk="1" hangingPunct="1"/>
            <a:endParaRPr lang="sv-SE" dirty="0" smtClean="0">
              <a:latin typeface="Arial" pitchFamily="34" charset="0"/>
            </a:endParaRPr>
          </a:p>
          <a:p>
            <a:pPr eaLnBrk="1" hangingPunct="1"/>
            <a:r>
              <a:rPr lang="sv-SE" dirty="0" smtClean="0">
                <a:latin typeface="Arial" pitchFamily="34" charset="0"/>
              </a:rPr>
              <a:t>Kärnverksamhet		Ämnesordnade handlingar</a:t>
            </a:r>
          </a:p>
          <a:p>
            <a:pPr eaLnBrk="1" hangingPunct="1"/>
            <a:endParaRPr lang="sv-SE" dirty="0" smtClean="0">
              <a:latin typeface="Arial" pitchFamily="34" charset="0"/>
            </a:endParaRPr>
          </a:p>
          <a:p>
            <a:pPr eaLnBrk="1" hangingPunct="1"/>
            <a:r>
              <a:rPr lang="sv-SE" dirty="0" smtClean="0">
                <a:latin typeface="Arial" pitchFamily="34" charset="0"/>
              </a:rPr>
              <a:t>Utgår från bolagets processer!			</a:t>
            </a:r>
          </a:p>
          <a:p>
            <a:pPr eaLnBrk="1" hangingPunct="1"/>
            <a:endParaRPr lang="sv-SE" dirty="0" smtClean="0">
              <a:latin typeface="Arial" pitchFamily="34" charset="0"/>
            </a:endParaRPr>
          </a:p>
        </p:txBody>
      </p:sp>
      <p:sp>
        <p:nvSpPr>
          <p:cNvPr id="25604" name="Platshållare för datum 3"/>
          <p:cNvSpPr>
            <a:spLocks noGrp="1"/>
          </p:cNvSpPr>
          <p:nvPr>
            <p:ph type="dt" sz="quarter" idx="10"/>
          </p:nvPr>
        </p:nvSpPr>
        <p:spPr>
          <a:noFill/>
        </p:spPr>
        <p:txBody>
          <a:bodyPr/>
          <a:lstStyle/>
          <a:p>
            <a:fld id="{7007A9FF-3FAD-497D-9A70-60802E50A8DF}" type="datetime1">
              <a:rPr lang="sv-SE" smtClean="0">
                <a:latin typeface="Arial" pitchFamily="34" charset="0"/>
              </a:rPr>
              <a:pPr/>
              <a:t>2014-11-24</a:t>
            </a:fld>
            <a:endParaRPr lang="sv-SE" smtClean="0">
              <a:latin typeface="Arial" pitchFamily="34" charset="0"/>
            </a:endParaRPr>
          </a:p>
        </p:txBody>
      </p:sp>
      <p:sp>
        <p:nvSpPr>
          <p:cNvPr id="25605" name="Platshållare för sidfot 4"/>
          <p:cNvSpPr>
            <a:spLocks noGrp="1"/>
          </p:cNvSpPr>
          <p:nvPr>
            <p:ph type="ftr" sz="quarter" idx="11"/>
          </p:nvPr>
        </p:nvSpPr>
        <p:spPr>
          <a:noFill/>
        </p:spPr>
        <p:txBody>
          <a:bodyPr/>
          <a:lstStyle/>
          <a:p>
            <a:r>
              <a:rPr lang="sv-SE" dirty="0" smtClean="0">
                <a:latin typeface="Arial" pitchFamily="34" charset="0"/>
              </a:rPr>
              <a:t>Arkivinformation - bolag</a:t>
            </a:r>
          </a:p>
        </p:txBody>
      </p:sp>
      <p:sp>
        <p:nvSpPr>
          <p:cNvPr id="25606" name="Platshållare för bildnummer 5"/>
          <p:cNvSpPr>
            <a:spLocks noGrp="1"/>
          </p:cNvSpPr>
          <p:nvPr>
            <p:ph type="sldNum" sz="quarter" idx="12"/>
          </p:nvPr>
        </p:nvSpPr>
        <p:spPr>
          <a:noFill/>
        </p:spPr>
        <p:txBody>
          <a:bodyPr/>
          <a:lstStyle/>
          <a:p>
            <a:fld id="{DB0499FF-B75D-4404-B942-F9CF21563F82}" type="slidenum">
              <a:rPr lang="sv-SE" smtClean="0">
                <a:latin typeface="Arial" pitchFamily="34" charset="0"/>
              </a:rPr>
              <a:pPr/>
              <a:t>23</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Platshållare för datum 3"/>
          <p:cNvSpPr>
            <a:spLocks noGrp="1"/>
          </p:cNvSpPr>
          <p:nvPr>
            <p:ph type="dt" sz="quarter" idx="10"/>
          </p:nvPr>
        </p:nvSpPr>
        <p:spPr>
          <a:noFill/>
        </p:spPr>
        <p:txBody>
          <a:bodyPr/>
          <a:lstStyle/>
          <a:p>
            <a:fld id="{0FE85DB2-CE50-4326-9AEE-4274CF2A8E7A}" type="datetime1">
              <a:rPr lang="sv-SE" smtClean="0">
                <a:latin typeface="Arial" pitchFamily="34" charset="0"/>
              </a:rPr>
              <a:pPr/>
              <a:t>2014-11-24</a:t>
            </a:fld>
            <a:endParaRPr lang="sv-SE" smtClean="0">
              <a:latin typeface="Arial" pitchFamily="34" charset="0"/>
            </a:endParaRPr>
          </a:p>
        </p:txBody>
      </p:sp>
      <p:sp>
        <p:nvSpPr>
          <p:cNvPr id="26629" name="Platshållare för sidfot 4"/>
          <p:cNvSpPr>
            <a:spLocks noGrp="1"/>
          </p:cNvSpPr>
          <p:nvPr>
            <p:ph type="ftr" sz="quarter" idx="11"/>
          </p:nvPr>
        </p:nvSpPr>
        <p:spPr>
          <a:noFill/>
        </p:spPr>
        <p:txBody>
          <a:bodyPr/>
          <a:lstStyle/>
          <a:p>
            <a:r>
              <a:rPr lang="sv-SE" dirty="0">
                <a:latin typeface="Arial" pitchFamily="34" charset="0"/>
              </a:rPr>
              <a:t>Arkivinformation - bolag</a:t>
            </a:r>
          </a:p>
        </p:txBody>
      </p:sp>
      <p:sp>
        <p:nvSpPr>
          <p:cNvPr id="26630" name="Platshållare för bildnummer 5"/>
          <p:cNvSpPr>
            <a:spLocks noGrp="1"/>
          </p:cNvSpPr>
          <p:nvPr>
            <p:ph type="sldNum" sz="quarter" idx="12"/>
          </p:nvPr>
        </p:nvSpPr>
        <p:spPr>
          <a:noFill/>
        </p:spPr>
        <p:txBody>
          <a:bodyPr/>
          <a:lstStyle/>
          <a:p>
            <a:fld id="{EEB5830F-06EB-48AD-97B6-3848A3A08964}" type="slidenum">
              <a:rPr lang="sv-SE" smtClean="0">
                <a:latin typeface="Arial" pitchFamily="34" charset="0"/>
              </a:rPr>
              <a:pPr/>
              <a:t>24</a:t>
            </a:fld>
            <a:endParaRPr lang="sv-SE" smtClean="0">
              <a:latin typeface="Arial" pitchFamily="34" charset="0"/>
            </a:endParaRPr>
          </a:p>
        </p:txBody>
      </p:sp>
      <p:pic>
        <p:nvPicPr>
          <p:cNvPr id="1026" name="Picture 2"/>
          <p:cNvPicPr>
            <a:picLocks noChangeAspect="1" noChangeArrowheads="1"/>
          </p:cNvPicPr>
          <p:nvPr/>
        </p:nvPicPr>
        <p:blipFill>
          <a:blip r:embed="rId3"/>
          <a:srcRect l="33862" t="8974" r="32276" b="6116"/>
          <a:stretch>
            <a:fillRect/>
          </a:stretch>
        </p:blipFill>
        <p:spPr bwMode="auto">
          <a:xfrm>
            <a:off x="2464861" y="72008"/>
            <a:ext cx="4411395" cy="63093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ctrTitle"/>
          </p:nvPr>
        </p:nvSpPr>
        <p:spPr>
          <a:xfrm>
            <a:off x="685800" y="548680"/>
            <a:ext cx="7772400" cy="866775"/>
          </a:xfrm>
        </p:spPr>
        <p:txBody>
          <a:bodyPr/>
          <a:lstStyle/>
          <a:p>
            <a:pPr eaLnBrk="1" hangingPunct="1"/>
            <a:r>
              <a:rPr lang="sv-SE" sz="4000" dirty="0" smtClean="0"/>
              <a:t>Arkivreglemente för Linköpings kommun</a:t>
            </a:r>
          </a:p>
        </p:txBody>
      </p:sp>
      <p:sp>
        <p:nvSpPr>
          <p:cNvPr id="27651" name="Underrubrik 2"/>
          <p:cNvSpPr>
            <a:spLocks noGrp="1"/>
          </p:cNvSpPr>
          <p:nvPr>
            <p:ph type="subTitle" idx="1"/>
          </p:nvPr>
        </p:nvSpPr>
        <p:spPr>
          <a:xfrm>
            <a:off x="642938" y="1643063"/>
            <a:ext cx="7772400" cy="4286250"/>
          </a:xfrm>
        </p:spPr>
        <p:txBody>
          <a:bodyPr/>
          <a:lstStyle/>
          <a:p>
            <a:pPr eaLnBrk="1" hangingPunct="1"/>
            <a:endParaRPr lang="sv-SE" smtClean="0">
              <a:latin typeface="Arial" pitchFamily="34" charset="0"/>
            </a:endParaRPr>
          </a:p>
          <a:p>
            <a:pPr eaLnBrk="1" hangingPunct="1"/>
            <a:endParaRPr lang="sv-SE" smtClean="0">
              <a:latin typeface="Arial" pitchFamily="34" charset="0"/>
            </a:endParaRPr>
          </a:p>
          <a:p>
            <a:pPr eaLnBrk="1" hangingPunct="1"/>
            <a:r>
              <a:rPr lang="sv-SE" smtClean="0">
                <a:latin typeface="Arial" pitchFamily="34" charset="0"/>
              </a:rPr>
              <a:t>§ 14 Skriv- och förvaringsmedel ska vara arkivbeständiga</a:t>
            </a:r>
          </a:p>
          <a:p>
            <a:pPr eaLnBrk="1" hangingPunct="1"/>
            <a:endParaRPr lang="sv-SE" smtClean="0">
              <a:latin typeface="Arial" pitchFamily="34" charset="0"/>
            </a:endParaRPr>
          </a:p>
          <a:p>
            <a:pPr eaLnBrk="1" hangingPunct="1"/>
            <a:r>
              <a:rPr lang="sv-SE" smtClean="0">
                <a:latin typeface="Arial" pitchFamily="34" charset="0"/>
              </a:rPr>
              <a:t>§ 23 Handlingarna ska förvaras under betryggande former</a:t>
            </a:r>
          </a:p>
          <a:p>
            <a:pPr eaLnBrk="1" hangingPunct="1"/>
            <a:endParaRPr lang="sv-SE" smtClean="0">
              <a:latin typeface="Arial" pitchFamily="34" charset="0"/>
            </a:endParaRPr>
          </a:p>
          <a:p>
            <a:pPr eaLnBrk="1" hangingPunct="1"/>
            <a:endParaRPr lang="sv-SE" smtClean="0">
              <a:latin typeface="Arial" pitchFamily="34" charset="0"/>
            </a:endParaRPr>
          </a:p>
        </p:txBody>
      </p:sp>
      <p:sp>
        <p:nvSpPr>
          <p:cNvPr id="27652" name="Platshållare för datum 3"/>
          <p:cNvSpPr>
            <a:spLocks noGrp="1"/>
          </p:cNvSpPr>
          <p:nvPr>
            <p:ph type="dt" sz="quarter" idx="10"/>
          </p:nvPr>
        </p:nvSpPr>
        <p:spPr>
          <a:noFill/>
        </p:spPr>
        <p:txBody>
          <a:bodyPr/>
          <a:lstStyle/>
          <a:p>
            <a:fld id="{07C1BB49-B4FF-45A3-B171-F8DF64C73E2A}" type="datetime1">
              <a:rPr lang="sv-SE" smtClean="0">
                <a:latin typeface="Arial" pitchFamily="34" charset="0"/>
              </a:rPr>
              <a:pPr/>
              <a:t>2014-11-24</a:t>
            </a:fld>
            <a:endParaRPr lang="sv-SE" smtClean="0">
              <a:latin typeface="Arial" pitchFamily="34" charset="0"/>
            </a:endParaRPr>
          </a:p>
        </p:txBody>
      </p:sp>
      <p:sp>
        <p:nvSpPr>
          <p:cNvPr id="27653"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27654" name="Platshållare för bildnummer 5"/>
          <p:cNvSpPr>
            <a:spLocks noGrp="1"/>
          </p:cNvSpPr>
          <p:nvPr>
            <p:ph type="sldNum" sz="quarter" idx="12"/>
          </p:nvPr>
        </p:nvSpPr>
        <p:spPr>
          <a:noFill/>
        </p:spPr>
        <p:txBody>
          <a:bodyPr/>
          <a:lstStyle/>
          <a:p>
            <a:fld id="{5D3B95FF-866E-4A47-9D25-5D47E2FA624A}" type="slidenum">
              <a:rPr lang="sv-SE" smtClean="0">
                <a:latin typeface="Arial" pitchFamily="34" charset="0"/>
              </a:rPr>
              <a:pPr/>
              <a:t>25</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p:cNvSpPr>
            <a:spLocks noGrp="1"/>
          </p:cNvSpPr>
          <p:nvPr>
            <p:ph type="ctrTitle"/>
          </p:nvPr>
        </p:nvSpPr>
        <p:spPr>
          <a:xfrm>
            <a:off x="685800" y="476672"/>
            <a:ext cx="7772400" cy="1143000"/>
          </a:xfrm>
        </p:spPr>
        <p:txBody>
          <a:bodyPr/>
          <a:lstStyle/>
          <a:p>
            <a:r>
              <a:rPr lang="sv-SE" sz="4000" dirty="0" smtClean="0"/>
              <a:t>Stadsarkivets roll </a:t>
            </a:r>
            <a:r>
              <a:rPr lang="sv-SE" dirty="0" smtClean="0"/>
              <a:t>	</a:t>
            </a:r>
          </a:p>
        </p:txBody>
      </p:sp>
      <p:sp>
        <p:nvSpPr>
          <p:cNvPr id="28675" name="Underrubrik 2"/>
          <p:cNvSpPr>
            <a:spLocks noGrp="1"/>
          </p:cNvSpPr>
          <p:nvPr>
            <p:ph type="subTitle" idx="1"/>
          </p:nvPr>
        </p:nvSpPr>
        <p:spPr>
          <a:xfrm>
            <a:off x="714375" y="1928813"/>
            <a:ext cx="7772400" cy="3657600"/>
          </a:xfrm>
        </p:spPr>
        <p:txBody>
          <a:bodyPr/>
          <a:lstStyle/>
          <a:p>
            <a:r>
              <a:rPr lang="sv-SE" smtClean="0">
                <a:latin typeface="Arial" pitchFamily="34" charset="0"/>
              </a:rPr>
              <a:t>§ 32 Kommunstyrelsen är arkivmyndighet</a:t>
            </a:r>
          </a:p>
          <a:p>
            <a:endParaRPr lang="sv-SE" smtClean="0">
              <a:latin typeface="Arial" pitchFamily="34" charset="0"/>
            </a:endParaRPr>
          </a:p>
          <a:p>
            <a:r>
              <a:rPr lang="sv-SE" smtClean="0">
                <a:latin typeface="Arial" pitchFamily="34" charset="0"/>
              </a:rPr>
              <a:t>Arkivmyndighetens verkställighetsorgan och depå är stadsarkivet.</a:t>
            </a:r>
          </a:p>
          <a:p>
            <a:endParaRPr lang="sv-SE" smtClean="0">
              <a:latin typeface="Arial" pitchFamily="34" charset="0"/>
            </a:endParaRPr>
          </a:p>
          <a:p>
            <a:r>
              <a:rPr lang="sv-SE" smtClean="0">
                <a:latin typeface="Arial" pitchFamily="34" charset="0"/>
              </a:rPr>
              <a:t>§ 33 Arkivmyndigheten utövar tillsyn …</a:t>
            </a:r>
          </a:p>
          <a:p>
            <a:endParaRPr lang="sv-SE" smtClean="0">
              <a:latin typeface="Arial" pitchFamily="34" charset="0"/>
            </a:endParaRPr>
          </a:p>
          <a:p>
            <a:r>
              <a:rPr lang="sv-SE" smtClean="0">
                <a:latin typeface="Arial" pitchFamily="34" charset="0"/>
              </a:rPr>
              <a:t>… utfärda föreskrifter och anvisningar rörande tillämpningen av detta reglemente</a:t>
            </a:r>
          </a:p>
        </p:txBody>
      </p:sp>
      <p:sp>
        <p:nvSpPr>
          <p:cNvPr id="28676" name="Platshållare för datum 3"/>
          <p:cNvSpPr>
            <a:spLocks noGrp="1"/>
          </p:cNvSpPr>
          <p:nvPr>
            <p:ph type="dt" sz="quarter" idx="10"/>
          </p:nvPr>
        </p:nvSpPr>
        <p:spPr>
          <a:noFill/>
        </p:spPr>
        <p:txBody>
          <a:bodyPr/>
          <a:lstStyle/>
          <a:p>
            <a:fld id="{7B60FFCA-5D6B-4398-89D9-F7F9E8A8C7ED}" type="datetime1">
              <a:rPr lang="sv-SE" smtClean="0">
                <a:latin typeface="Arial" pitchFamily="34" charset="0"/>
              </a:rPr>
              <a:pPr/>
              <a:t>2014-11-24</a:t>
            </a:fld>
            <a:endParaRPr lang="sv-SE" smtClean="0">
              <a:latin typeface="Arial" pitchFamily="34" charset="0"/>
            </a:endParaRPr>
          </a:p>
        </p:txBody>
      </p:sp>
      <p:sp>
        <p:nvSpPr>
          <p:cNvPr id="28677"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28678" name="Platshållare för bildnummer 5"/>
          <p:cNvSpPr>
            <a:spLocks noGrp="1"/>
          </p:cNvSpPr>
          <p:nvPr>
            <p:ph type="sldNum" sz="quarter" idx="12"/>
          </p:nvPr>
        </p:nvSpPr>
        <p:spPr>
          <a:noFill/>
        </p:spPr>
        <p:txBody>
          <a:bodyPr/>
          <a:lstStyle/>
          <a:p>
            <a:fld id="{9B088B17-60CE-4AF4-9DED-9EA1C7D2081C}" type="slidenum">
              <a:rPr lang="sv-SE" smtClean="0">
                <a:latin typeface="Arial" pitchFamily="34" charset="0"/>
              </a:rPr>
              <a:pPr/>
              <a:t>26</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ubrik 1"/>
          <p:cNvSpPr>
            <a:spLocks noGrp="1"/>
          </p:cNvSpPr>
          <p:nvPr>
            <p:ph type="ctrTitle"/>
          </p:nvPr>
        </p:nvSpPr>
        <p:spPr>
          <a:xfrm>
            <a:off x="685800" y="620688"/>
            <a:ext cx="7772400" cy="1143000"/>
          </a:xfrm>
        </p:spPr>
        <p:txBody>
          <a:bodyPr/>
          <a:lstStyle/>
          <a:p>
            <a:r>
              <a:rPr lang="sv-SE" sz="4000" dirty="0" smtClean="0"/>
              <a:t>Gemensamt ägardirektiv för kommunala bolag i koncernen Linköpings Stadshus AB	</a:t>
            </a:r>
          </a:p>
        </p:txBody>
      </p:sp>
      <p:sp>
        <p:nvSpPr>
          <p:cNvPr id="29699" name="Underrubrik 2"/>
          <p:cNvSpPr>
            <a:spLocks noGrp="1"/>
          </p:cNvSpPr>
          <p:nvPr>
            <p:ph type="subTitle" idx="1"/>
          </p:nvPr>
        </p:nvSpPr>
        <p:spPr>
          <a:xfrm>
            <a:off x="684213" y="3284538"/>
            <a:ext cx="7772400" cy="2089150"/>
          </a:xfrm>
        </p:spPr>
        <p:txBody>
          <a:bodyPr/>
          <a:lstStyle/>
          <a:p>
            <a:r>
              <a:rPr lang="sv-SE" smtClean="0">
                <a:latin typeface="Arial" pitchFamily="34" charset="0"/>
              </a:rPr>
              <a:t>”Utgångspunkter och principer för bolagen inom koncernen Stadshus AB skall vara:</a:t>
            </a:r>
          </a:p>
          <a:p>
            <a:r>
              <a:rPr lang="sv-SE" smtClean="0">
                <a:latin typeface="Arial" pitchFamily="34" charset="0"/>
              </a:rPr>
              <a:t>- att kommunala bolag är en alternativ form att tillhandahålla de egna kommuninvånarna service och tjänster och att därför samma principer som för annan kommunal verksamhet skall gälla …”</a:t>
            </a:r>
          </a:p>
        </p:txBody>
      </p:sp>
      <p:sp>
        <p:nvSpPr>
          <p:cNvPr id="29700" name="Platshållare för datum 3"/>
          <p:cNvSpPr>
            <a:spLocks noGrp="1"/>
          </p:cNvSpPr>
          <p:nvPr>
            <p:ph type="dt" sz="quarter" idx="10"/>
          </p:nvPr>
        </p:nvSpPr>
        <p:spPr>
          <a:noFill/>
        </p:spPr>
        <p:txBody>
          <a:bodyPr/>
          <a:lstStyle/>
          <a:p>
            <a:fld id="{4B64ED98-EA69-4E12-A1A7-7E75F24EEB67}" type="datetime1">
              <a:rPr lang="sv-SE" smtClean="0">
                <a:latin typeface="Arial" pitchFamily="34" charset="0"/>
              </a:rPr>
              <a:pPr/>
              <a:t>2014-11-24</a:t>
            </a:fld>
            <a:endParaRPr lang="sv-SE" smtClean="0">
              <a:latin typeface="Arial" pitchFamily="34" charset="0"/>
            </a:endParaRPr>
          </a:p>
        </p:txBody>
      </p:sp>
      <p:sp>
        <p:nvSpPr>
          <p:cNvPr id="29701"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29702" name="Platshållare för bildnummer 5"/>
          <p:cNvSpPr>
            <a:spLocks noGrp="1"/>
          </p:cNvSpPr>
          <p:nvPr>
            <p:ph type="sldNum" sz="quarter" idx="12"/>
          </p:nvPr>
        </p:nvSpPr>
        <p:spPr>
          <a:noFill/>
        </p:spPr>
        <p:txBody>
          <a:bodyPr/>
          <a:lstStyle/>
          <a:p>
            <a:fld id="{62D6C1C6-7711-43FF-9391-C7B7332EF8BD}" type="slidenum">
              <a:rPr lang="sv-SE" smtClean="0">
                <a:latin typeface="Arial" pitchFamily="34" charset="0"/>
              </a:rPr>
              <a:pPr/>
              <a:t>27</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1"/>
          <p:cNvSpPr>
            <a:spLocks noGrp="1"/>
          </p:cNvSpPr>
          <p:nvPr>
            <p:ph type="ctrTitle"/>
          </p:nvPr>
        </p:nvSpPr>
        <p:spPr>
          <a:xfrm>
            <a:off x="685800" y="404664"/>
            <a:ext cx="7772400" cy="1143000"/>
          </a:xfrm>
        </p:spPr>
        <p:txBody>
          <a:bodyPr/>
          <a:lstStyle/>
          <a:p>
            <a:pPr eaLnBrk="1" hangingPunct="1"/>
            <a:r>
              <a:rPr lang="sv-SE" sz="4000" dirty="0" smtClean="0"/>
              <a:t>Aktiebolagslag </a:t>
            </a:r>
            <a:r>
              <a:rPr lang="sv-SE" sz="1000" dirty="0" smtClean="0"/>
              <a:t>(2005:551)</a:t>
            </a:r>
          </a:p>
        </p:txBody>
      </p:sp>
      <p:sp>
        <p:nvSpPr>
          <p:cNvPr id="30723" name="Underrubrik 2"/>
          <p:cNvSpPr>
            <a:spLocks noGrp="1"/>
          </p:cNvSpPr>
          <p:nvPr>
            <p:ph type="subTitle" idx="1"/>
          </p:nvPr>
        </p:nvSpPr>
        <p:spPr>
          <a:xfrm>
            <a:off x="571500" y="1571625"/>
            <a:ext cx="7772400" cy="4376738"/>
          </a:xfrm>
        </p:spPr>
        <p:txBody>
          <a:bodyPr/>
          <a:lstStyle/>
          <a:p>
            <a:pPr eaLnBrk="1" hangingPunct="1"/>
            <a:r>
              <a:rPr lang="sv-SE" smtClean="0">
                <a:latin typeface="Arial" pitchFamily="34" charset="0"/>
              </a:rPr>
              <a:t>2 kap </a:t>
            </a:r>
            <a:r>
              <a:rPr lang="sv-SE" b="1" smtClean="0">
                <a:latin typeface="Arial" pitchFamily="34" charset="0"/>
              </a:rPr>
              <a:t>Bildande av aktiebolag</a:t>
            </a:r>
          </a:p>
          <a:p>
            <a:pPr eaLnBrk="1" hangingPunct="1"/>
            <a:r>
              <a:rPr lang="sv-SE" smtClean="0">
                <a:latin typeface="Arial" pitchFamily="34" charset="0"/>
              </a:rPr>
              <a:t>3 § Stiftelseurkund ska upprättas och undertecknas</a:t>
            </a:r>
          </a:p>
          <a:p>
            <a:pPr eaLnBrk="1" hangingPunct="1"/>
            <a:endParaRPr lang="sv-SE" smtClean="0">
              <a:latin typeface="Arial" pitchFamily="34" charset="0"/>
            </a:endParaRPr>
          </a:p>
          <a:p>
            <a:pPr eaLnBrk="1" hangingPunct="1"/>
            <a:r>
              <a:rPr lang="sv-SE" smtClean="0">
                <a:latin typeface="Arial" pitchFamily="34" charset="0"/>
              </a:rPr>
              <a:t>3 kap </a:t>
            </a:r>
            <a:r>
              <a:rPr lang="sv-SE" b="1" smtClean="0">
                <a:latin typeface="Arial" pitchFamily="34" charset="0"/>
              </a:rPr>
              <a:t>Bolagsordning</a:t>
            </a:r>
          </a:p>
          <a:p>
            <a:pPr eaLnBrk="1" hangingPunct="1"/>
            <a:r>
              <a:rPr lang="sv-SE" smtClean="0">
                <a:latin typeface="Arial" pitchFamily="34" charset="0"/>
              </a:rPr>
              <a:t>1 § En bolagsordning innehåller vissa obligatoriska uppgifter </a:t>
            </a:r>
            <a:br>
              <a:rPr lang="sv-SE" smtClean="0">
                <a:latin typeface="Arial" pitchFamily="34" charset="0"/>
              </a:rPr>
            </a:br>
            <a:r>
              <a:rPr lang="sv-SE" smtClean="0">
                <a:latin typeface="Arial" pitchFamily="34" charset="0"/>
              </a:rPr>
              <a:t>t.ex. antal aktiekapital och styrelseledamöter</a:t>
            </a:r>
          </a:p>
          <a:p>
            <a:pPr eaLnBrk="1" hangingPunct="1"/>
            <a:endParaRPr lang="sv-SE" smtClean="0">
              <a:latin typeface="Arial" pitchFamily="34" charset="0"/>
            </a:endParaRPr>
          </a:p>
          <a:p>
            <a:pPr eaLnBrk="1" hangingPunct="1"/>
            <a:r>
              <a:rPr lang="sv-SE" smtClean="0">
                <a:latin typeface="Arial" pitchFamily="34" charset="0"/>
              </a:rPr>
              <a:t>5 kap </a:t>
            </a:r>
            <a:r>
              <a:rPr lang="sv-SE" b="1" smtClean="0">
                <a:latin typeface="Arial" pitchFamily="34" charset="0"/>
              </a:rPr>
              <a:t>Aktiebok</a:t>
            </a:r>
            <a:r>
              <a:rPr lang="sv-SE" smtClean="0">
                <a:latin typeface="Arial" pitchFamily="34" charset="0"/>
              </a:rPr>
              <a:t>	</a:t>
            </a:r>
          </a:p>
          <a:p>
            <a:pPr eaLnBrk="1" hangingPunct="1"/>
            <a:r>
              <a:rPr lang="sv-SE" smtClean="0">
                <a:latin typeface="Arial" pitchFamily="34" charset="0"/>
              </a:rPr>
              <a:t>2 § Förs automatiserat eller i bunden bok</a:t>
            </a:r>
          </a:p>
          <a:p>
            <a:pPr eaLnBrk="1" hangingPunct="1"/>
            <a:r>
              <a:rPr lang="sv-SE" smtClean="0">
                <a:latin typeface="Arial" pitchFamily="34" charset="0"/>
              </a:rPr>
              <a:t>3 § Aktieboken ska bevaras under hela tiden bolaget består </a:t>
            </a:r>
            <a:br>
              <a:rPr lang="sv-SE" smtClean="0">
                <a:latin typeface="Arial" pitchFamily="34" charset="0"/>
              </a:rPr>
            </a:br>
            <a:r>
              <a:rPr lang="sv-SE" smtClean="0">
                <a:latin typeface="Arial" pitchFamily="34" charset="0"/>
              </a:rPr>
              <a:t>och tio år efter bolagets upplösning</a:t>
            </a:r>
          </a:p>
        </p:txBody>
      </p:sp>
      <p:sp>
        <p:nvSpPr>
          <p:cNvPr id="30724" name="Platshållare för datum 3"/>
          <p:cNvSpPr>
            <a:spLocks noGrp="1"/>
          </p:cNvSpPr>
          <p:nvPr>
            <p:ph type="dt" sz="quarter" idx="10"/>
          </p:nvPr>
        </p:nvSpPr>
        <p:spPr>
          <a:noFill/>
        </p:spPr>
        <p:txBody>
          <a:bodyPr/>
          <a:lstStyle/>
          <a:p>
            <a:fld id="{863927AB-876A-46D5-BC13-83CC11D4E91A}" type="datetime1">
              <a:rPr lang="sv-SE" smtClean="0">
                <a:latin typeface="Arial" pitchFamily="34" charset="0"/>
              </a:rPr>
              <a:pPr/>
              <a:t>2014-11-24</a:t>
            </a:fld>
            <a:endParaRPr lang="sv-SE" smtClean="0">
              <a:latin typeface="Arial" pitchFamily="34" charset="0"/>
            </a:endParaRPr>
          </a:p>
        </p:txBody>
      </p:sp>
      <p:sp>
        <p:nvSpPr>
          <p:cNvPr id="30725"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30726" name="Platshållare för bildnummer 5"/>
          <p:cNvSpPr>
            <a:spLocks noGrp="1"/>
          </p:cNvSpPr>
          <p:nvPr>
            <p:ph type="sldNum" sz="quarter" idx="12"/>
          </p:nvPr>
        </p:nvSpPr>
        <p:spPr>
          <a:noFill/>
        </p:spPr>
        <p:txBody>
          <a:bodyPr/>
          <a:lstStyle/>
          <a:p>
            <a:fld id="{A0D73DC2-0511-4E5E-83BD-89EB239BB47C}" type="slidenum">
              <a:rPr lang="sv-SE" smtClean="0">
                <a:latin typeface="Arial" pitchFamily="34" charset="0"/>
              </a:rPr>
              <a:pPr/>
              <a:t>28</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1"/>
          <p:cNvSpPr>
            <a:spLocks noGrp="1"/>
          </p:cNvSpPr>
          <p:nvPr>
            <p:ph type="ctrTitle"/>
          </p:nvPr>
        </p:nvSpPr>
        <p:spPr>
          <a:xfrm>
            <a:off x="685800" y="548680"/>
            <a:ext cx="7772400" cy="1143000"/>
          </a:xfrm>
        </p:spPr>
        <p:txBody>
          <a:bodyPr/>
          <a:lstStyle/>
          <a:p>
            <a:pPr eaLnBrk="1" hangingPunct="1"/>
            <a:r>
              <a:rPr lang="sv-SE" sz="4000" dirty="0" smtClean="0"/>
              <a:t>Aktiebolagslag forts.</a:t>
            </a:r>
          </a:p>
        </p:txBody>
      </p:sp>
      <p:sp>
        <p:nvSpPr>
          <p:cNvPr id="31747" name="Underrubrik 2"/>
          <p:cNvSpPr>
            <a:spLocks noGrp="1"/>
          </p:cNvSpPr>
          <p:nvPr>
            <p:ph type="subTitle" idx="1"/>
          </p:nvPr>
        </p:nvSpPr>
        <p:spPr>
          <a:xfrm>
            <a:off x="642938" y="1857375"/>
            <a:ext cx="7772400" cy="4376738"/>
          </a:xfrm>
        </p:spPr>
        <p:txBody>
          <a:bodyPr/>
          <a:lstStyle/>
          <a:p>
            <a:pPr eaLnBrk="1" hangingPunct="1"/>
            <a:r>
              <a:rPr lang="sv-SE" smtClean="0">
                <a:latin typeface="Arial" pitchFamily="34" charset="0"/>
              </a:rPr>
              <a:t>8 kap </a:t>
            </a:r>
            <a:r>
              <a:rPr lang="sv-SE" b="1" smtClean="0">
                <a:latin typeface="Arial" pitchFamily="34" charset="0"/>
              </a:rPr>
              <a:t>Bolagets ledning</a:t>
            </a:r>
          </a:p>
          <a:p>
            <a:pPr eaLnBrk="1" hangingPunct="1"/>
            <a:r>
              <a:rPr lang="sv-SE" smtClean="0">
                <a:latin typeface="Arial" pitchFamily="34" charset="0"/>
              </a:rPr>
              <a:t>6 § Årligen fastställa skriftlig arbetsordning för sitt arbete</a:t>
            </a:r>
          </a:p>
          <a:p>
            <a:pPr eaLnBrk="1" hangingPunct="1"/>
            <a:r>
              <a:rPr lang="sv-SE" smtClean="0">
                <a:latin typeface="Arial" pitchFamily="34" charset="0"/>
              </a:rPr>
              <a:t>24 § Protokoll ska föras vid styrelsemöten och beslut ska antecknas. Protokollföraren ska underteckna och ordförande och ev. ledamot ska justera</a:t>
            </a:r>
          </a:p>
          <a:p>
            <a:pPr eaLnBrk="1" hangingPunct="1"/>
            <a:r>
              <a:rPr lang="sv-SE" smtClean="0">
                <a:latin typeface="Arial" pitchFamily="34" charset="0"/>
              </a:rPr>
              <a:t>26 § Styrelsens protokoll skall föras i nummerföljd och förvaras på </a:t>
            </a:r>
            <a:br>
              <a:rPr lang="sv-SE" smtClean="0">
                <a:latin typeface="Arial" pitchFamily="34" charset="0"/>
              </a:rPr>
            </a:br>
            <a:r>
              <a:rPr lang="sv-SE" smtClean="0">
                <a:latin typeface="Arial" pitchFamily="34" charset="0"/>
              </a:rPr>
              <a:t>ett betryggande sätt</a:t>
            </a:r>
          </a:p>
        </p:txBody>
      </p:sp>
      <p:sp>
        <p:nvSpPr>
          <p:cNvPr id="31748" name="Platshållare för datum 3"/>
          <p:cNvSpPr>
            <a:spLocks noGrp="1"/>
          </p:cNvSpPr>
          <p:nvPr>
            <p:ph type="dt" sz="quarter" idx="10"/>
          </p:nvPr>
        </p:nvSpPr>
        <p:spPr>
          <a:noFill/>
        </p:spPr>
        <p:txBody>
          <a:bodyPr/>
          <a:lstStyle/>
          <a:p>
            <a:fld id="{1C6013F5-819F-442B-9FD2-B881FCD2C4E0}" type="datetime1">
              <a:rPr lang="sv-SE" smtClean="0">
                <a:latin typeface="Arial" pitchFamily="34" charset="0"/>
              </a:rPr>
              <a:pPr/>
              <a:t>2014-11-24</a:t>
            </a:fld>
            <a:endParaRPr lang="sv-SE" smtClean="0">
              <a:latin typeface="Arial" pitchFamily="34" charset="0"/>
            </a:endParaRPr>
          </a:p>
        </p:txBody>
      </p:sp>
      <p:sp>
        <p:nvSpPr>
          <p:cNvPr id="31749"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31750" name="Platshållare för bildnummer 5"/>
          <p:cNvSpPr>
            <a:spLocks noGrp="1"/>
          </p:cNvSpPr>
          <p:nvPr>
            <p:ph type="sldNum" sz="quarter" idx="12"/>
          </p:nvPr>
        </p:nvSpPr>
        <p:spPr>
          <a:noFill/>
        </p:spPr>
        <p:txBody>
          <a:bodyPr/>
          <a:lstStyle/>
          <a:p>
            <a:fld id="{0ADC55EF-2A6F-4B28-95CC-10020DA1710F}" type="slidenum">
              <a:rPr lang="sv-SE" smtClean="0">
                <a:latin typeface="Arial" pitchFamily="34" charset="0"/>
              </a:rPr>
              <a:pPr/>
              <a:t>29</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ctrTitle"/>
          </p:nvPr>
        </p:nvSpPr>
        <p:spPr>
          <a:xfrm>
            <a:off x="685800" y="548680"/>
            <a:ext cx="7772400" cy="866775"/>
          </a:xfrm>
        </p:spPr>
        <p:txBody>
          <a:bodyPr/>
          <a:lstStyle/>
          <a:p>
            <a:pPr eaLnBrk="1" hangingPunct="1"/>
            <a:r>
              <a:rPr lang="sv-SE" sz="4000" dirty="0" smtClean="0"/>
              <a:t>Tryckfrihetsförordning </a:t>
            </a:r>
            <a:r>
              <a:rPr lang="sv-SE" sz="1000" dirty="0" smtClean="0"/>
              <a:t>(TF 1949:105)</a:t>
            </a:r>
          </a:p>
        </p:txBody>
      </p:sp>
      <p:sp>
        <p:nvSpPr>
          <p:cNvPr id="4099" name="Underrubrik 2"/>
          <p:cNvSpPr>
            <a:spLocks noGrp="1"/>
          </p:cNvSpPr>
          <p:nvPr>
            <p:ph type="subTitle" idx="1"/>
          </p:nvPr>
        </p:nvSpPr>
        <p:spPr>
          <a:xfrm>
            <a:off x="685800" y="1988840"/>
            <a:ext cx="7772400" cy="3733800"/>
          </a:xfrm>
        </p:spPr>
        <p:txBody>
          <a:bodyPr/>
          <a:lstStyle/>
          <a:p>
            <a:pPr eaLnBrk="1" hangingPunct="1"/>
            <a:r>
              <a:rPr lang="sv-SE" dirty="0" smtClean="0">
                <a:latin typeface="Arial" pitchFamily="34" charset="0"/>
              </a:rPr>
              <a:t>2 kap</a:t>
            </a:r>
          </a:p>
          <a:p>
            <a:pPr eaLnBrk="1" hangingPunct="1"/>
            <a:endParaRPr lang="sv-SE" dirty="0" smtClean="0">
              <a:latin typeface="Arial" pitchFamily="34" charset="0"/>
            </a:endParaRPr>
          </a:p>
          <a:p>
            <a:pPr eaLnBrk="1" hangingPunct="1"/>
            <a:r>
              <a:rPr lang="sv-SE" dirty="0" smtClean="0">
                <a:latin typeface="Arial" pitchFamily="34" charset="0"/>
              </a:rPr>
              <a:t>1 § Varje svensk medborgare har rätt att ta del </a:t>
            </a:r>
            <a:br>
              <a:rPr lang="sv-SE" dirty="0" smtClean="0">
                <a:latin typeface="Arial" pitchFamily="34" charset="0"/>
              </a:rPr>
            </a:br>
            <a:r>
              <a:rPr lang="sv-SE" dirty="0" smtClean="0">
                <a:latin typeface="Arial" pitchFamily="34" charset="0"/>
              </a:rPr>
              <a:t>av allmänna handlingar</a:t>
            </a:r>
          </a:p>
          <a:p>
            <a:pPr eaLnBrk="1" hangingPunct="1"/>
            <a:endParaRPr lang="sv-SE" dirty="0" smtClean="0">
              <a:latin typeface="Arial" pitchFamily="34" charset="0"/>
            </a:endParaRPr>
          </a:p>
          <a:p>
            <a:pPr eaLnBrk="1" hangingPunct="1"/>
            <a:r>
              <a:rPr lang="sv-SE" dirty="0" smtClean="0">
                <a:latin typeface="Arial" pitchFamily="34" charset="0"/>
              </a:rPr>
              <a:t>3 § Handlingen är allmän om den är förvarad hos myndigheten </a:t>
            </a:r>
          </a:p>
          <a:p>
            <a:pPr eaLnBrk="1" hangingPunct="1"/>
            <a:r>
              <a:rPr lang="sv-SE" u="sng" dirty="0" smtClean="0">
                <a:latin typeface="Arial" pitchFamily="34" charset="0"/>
              </a:rPr>
              <a:t>och</a:t>
            </a:r>
            <a:r>
              <a:rPr lang="sv-SE" dirty="0" smtClean="0">
                <a:latin typeface="Arial" pitchFamily="34" charset="0"/>
              </a:rPr>
              <a:t> är att anse som inkommen eller upprättad</a:t>
            </a:r>
          </a:p>
          <a:p>
            <a:pPr eaLnBrk="1" hangingPunct="1"/>
            <a:endParaRPr lang="sv-SE" dirty="0" smtClean="0">
              <a:latin typeface="Arial" pitchFamily="34" charset="0"/>
            </a:endParaRPr>
          </a:p>
        </p:txBody>
      </p:sp>
      <p:sp>
        <p:nvSpPr>
          <p:cNvPr id="4100" name="Platshållare för datum 3"/>
          <p:cNvSpPr>
            <a:spLocks noGrp="1"/>
          </p:cNvSpPr>
          <p:nvPr>
            <p:ph type="dt" sz="quarter" idx="10"/>
          </p:nvPr>
        </p:nvSpPr>
        <p:spPr>
          <a:noFill/>
        </p:spPr>
        <p:txBody>
          <a:bodyPr/>
          <a:lstStyle/>
          <a:p>
            <a:fld id="{DF3D19E0-DC0D-47CE-9FAF-E1F83810D43E}" type="datetime1">
              <a:rPr lang="sv-SE" smtClean="0">
                <a:latin typeface="Arial" pitchFamily="34" charset="0"/>
              </a:rPr>
              <a:pPr/>
              <a:t>2014-11-24</a:t>
            </a:fld>
            <a:endParaRPr lang="sv-SE" smtClean="0">
              <a:latin typeface="Arial" pitchFamily="34" charset="0"/>
            </a:endParaRPr>
          </a:p>
        </p:txBody>
      </p:sp>
      <p:sp>
        <p:nvSpPr>
          <p:cNvPr id="4101"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4102" name="Platshållare för bildnummer 5"/>
          <p:cNvSpPr>
            <a:spLocks noGrp="1"/>
          </p:cNvSpPr>
          <p:nvPr>
            <p:ph type="sldNum" sz="quarter" idx="12"/>
          </p:nvPr>
        </p:nvSpPr>
        <p:spPr>
          <a:noFill/>
        </p:spPr>
        <p:txBody>
          <a:bodyPr/>
          <a:lstStyle/>
          <a:p>
            <a:fld id="{DB9AF867-848A-4ADD-B2D8-0EB75145E810}" type="slidenum">
              <a:rPr lang="sv-SE" smtClean="0">
                <a:latin typeface="Arial" pitchFamily="34" charset="0"/>
              </a:rPr>
              <a:pPr/>
              <a:t>3</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ctrTitle"/>
          </p:nvPr>
        </p:nvSpPr>
        <p:spPr>
          <a:xfrm>
            <a:off x="685800" y="476672"/>
            <a:ext cx="7772400" cy="1143000"/>
          </a:xfrm>
        </p:spPr>
        <p:txBody>
          <a:bodyPr/>
          <a:lstStyle/>
          <a:p>
            <a:pPr eaLnBrk="1" hangingPunct="1"/>
            <a:r>
              <a:rPr lang="sv-SE" sz="4000" dirty="0" smtClean="0"/>
              <a:t>Aktiebolagslag forts.</a:t>
            </a:r>
          </a:p>
        </p:txBody>
      </p:sp>
      <p:sp>
        <p:nvSpPr>
          <p:cNvPr id="32771" name="Underrubrik 2"/>
          <p:cNvSpPr>
            <a:spLocks noGrp="1"/>
          </p:cNvSpPr>
          <p:nvPr>
            <p:ph type="subTitle" idx="1"/>
          </p:nvPr>
        </p:nvSpPr>
        <p:spPr>
          <a:xfrm>
            <a:off x="642938" y="1857375"/>
            <a:ext cx="7772400" cy="4376738"/>
          </a:xfrm>
        </p:spPr>
        <p:txBody>
          <a:bodyPr/>
          <a:lstStyle/>
          <a:p>
            <a:pPr eaLnBrk="1" hangingPunct="1"/>
            <a:r>
              <a:rPr lang="sv-SE" smtClean="0">
                <a:latin typeface="Arial" pitchFamily="34" charset="0"/>
              </a:rPr>
              <a:t>7 kap </a:t>
            </a:r>
            <a:r>
              <a:rPr lang="sv-SE" b="1" smtClean="0">
                <a:latin typeface="Arial" pitchFamily="34" charset="0"/>
              </a:rPr>
              <a:t>Bolagsstämma</a:t>
            </a:r>
          </a:p>
          <a:p>
            <a:pPr eaLnBrk="1" hangingPunct="1"/>
            <a:r>
              <a:rPr lang="sv-SE" smtClean="0">
                <a:latin typeface="Arial" pitchFamily="34" charset="0"/>
              </a:rPr>
              <a:t>10 § Årsredovisningen och revisionsberättelsen ska läggas fram på bolagsstämma</a:t>
            </a:r>
          </a:p>
          <a:p>
            <a:pPr eaLnBrk="1" hangingPunct="1"/>
            <a:r>
              <a:rPr lang="sv-SE" smtClean="0">
                <a:latin typeface="Arial" pitchFamily="34" charset="0"/>
              </a:rPr>
              <a:t>48 § Ordföranden ska se till att det förs protokoll vid bolagsstämman</a:t>
            </a:r>
          </a:p>
          <a:p>
            <a:pPr eaLnBrk="1" hangingPunct="1"/>
            <a:endParaRPr lang="sv-SE" smtClean="0">
              <a:latin typeface="Arial" pitchFamily="34" charset="0"/>
            </a:endParaRPr>
          </a:p>
          <a:p>
            <a:pPr eaLnBrk="1" hangingPunct="1"/>
            <a:r>
              <a:rPr lang="sv-SE" smtClean="0">
                <a:latin typeface="Arial" pitchFamily="34" charset="0"/>
              </a:rPr>
              <a:t>9 kap</a:t>
            </a:r>
            <a:r>
              <a:rPr lang="sv-SE" b="1" smtClean="0">
                <a:latin typeface="Arial" pitchFamily="34" charset="0"/>
              </a:rPr>
              <a:t> Revision</a:t>
            </a:r>
          </a:p>
          <a:p>
            <a:pPr eaLnBrk="1" hangingPunct="1"/>
            <a:r>
              <a:rPr lang="sv-SE" smtClean="0">
                <a:latin typeface="Arial" pitchFamily="34" charset="0"/>
              </a:rPr>
              <a:t>29 § Revisionsberättelsens inledning ska innehålla vissa uppgifter t.ex. räkenskapsår och ska vara undertecknad av revisor</a:t>
            </a:r>
            <a:br>
              <a:rPr lang="sv-SE" smtClean="0">
                <a:latin typeface="Arial" pitchFamily="34" charset="0"/>
              </a:rPr>
            </a:br>
            <a:endParaRPr lang="sv-SE" smtClean="0">
              <a:latin typeface="Arial" pitchFamily="34" charset="0"/>
            </a:endParaRPr>
          </a:p>
          <a:p>
            <a:pPr eaLnBrk="1" hangingPunct="1"/>
            <a:endParaRPr lang="sv-SE" smtClean="0">
              <a:latin typeface="Arial" pitchFamily="34" charset="0"/>
            </a:endParaRPr>
          </a:p>
        </p:txBody>
      </p:sp>
      <p:sp>
        <p:nvSpPr>
          <p:cNvPr id="32772" name="Platshållare för datum 3"/>
          <p:cNvSpPr>
            <a:spLocks noGrp="1"/>
          </p:cNvSpPr>
          <p:nvPr>
            <p:ph type="dt" sz="quarter" idx="10"/>
          </p:nvPr>
        </p:nvSpPr>
        <p:spPr>
          <a:noFill/>
        </p:spPr>
        <p:txBody>
          <a:bodyPr/>
          <a:lstStyle/>
          <a:p>
            <a:fld id="{414FC344-07E0-40A4-8C2B-50B1506C9534}" type="datetime1">
              <a:rPr lang="sv-SE" smtClean="0">
                <a:latin typeface="Arial" pitchFamily="34" charset="0"/>
              </a:rPr>
              <a:pPr/>
              <a:t>2014-11-24</a:t>
            </a:fld>
            <a:endParaRPr lang="sv-SE" smtClean="0">
              <a:latin typeface="Arial" pitchFamily="34" charset="0"/>
            </a:endParaRPr>
          </a:p>
        </p:txBody>
      </p:sp>
      <p:sp>
        <p:nvSpPr>
          <p:cNvPr id="32773"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32774" name="Platshållare för bildnummer 5"/>
          <p:cNvSpPr>
            <a:spLocks noGrp="1"/>
          </p:cNvSpPr>
          <p:nvPr>
            <p:ph type="sldNum" sz="quarter" idx="12"/>
          </p:nvPr>
        </p:nvSpPr>
        <p:spPr>
          <a:noFill/>
        </p:spPr>
        <p:txBody>
          <a:bodyPr/>
          <a:lstStyle/>
          <a:p>
            <a:fld id="{32D1D991-1AEF-44E2-8701-CF5340AE2743}" type="slidenum">
              <a:rPr lang="sv-SE" smtClean="0">
                <a:latin typeface="Arial" pitchFamily="34" charset="0"/>
              </a:rPr>
              <a:pPr/>
              <a:t>30</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Platshållare för datum 3"/>
          <p:cNvSpPr>
            <a:spLocks noGrp="1"/>
          </p:cNvSpPr>
          <p:nvPr>
            <p:ph type="dt" sz="quarter" idx="10"/>
          </p:nvPr>
        </p:nvSpPr>
        <p:spPr>
          <a:noFill/>
        </p:spPr>
        <p:txBody>
          <a:bodyPr/>
          <a:lstStyle/>
          <a:p>
            <a:fld id="{69D15ABD-BB29-4804-B696-A022607FC19B}" type="datetime1">
              <a:rPr lang="sv-SE" smtClean="0">
                <a:latin typeface="Arial" pitchFamily="34" charset="0"/>
              </a:rPr>
              <a:pPr/>
              <a:t>2014-11-24</a:t>
            </a:fld>
            <a:endParaRPr lang="sv-SE" smtClean="0">
              <a:latin typeface="Arial" pitchFamily="34" charset="0"/>
            </a:endParaRPr>
          </a:p>
        </p:txBody>
      </p:sp>
      <p:sp>
        <p:nvSpPr>
          <p:cNvPr id="33797"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33798" name="Platshållare för bildnummer 5"/>
          <p:cNvSpPr>
            <a:spLocks noGrp="1"/>
          </p:cNvSpPr>
          <p:nvPr>
            <p:ph type="sldNum" sz="quarter" idx="12"/>
          </p:nvPr>
        </p:nvSpPr>
        <p:spPr>
          <a:noFill/>
        </p:spPr>
        <p:txBody>
          <a:bodyPr/>
          <a:lstStyle/>
          <a:p>
            <a:fld id="{BD5DDCAA-375D-40FA-B415-FE1458435CE9}" type="slidenum">
              <a:rPr lang="sv-SE" smtClean="0">
                <a:latin typeface="Arial" pitchFamily="34" charset="0"/>
              </a:rPr>
              <a:pPr/>
              <a:t>31</a:t>
            </a:fld>
            <a:endParaRPr lang="sv-SE" smtClean="0">
              <a:latin typeface="Arial" pitchFamily="34" charset="0"/>
            </a:endParaRPr>
          </a:p>
        </p:txBody>
      </p:sp>
      <p:sp>
        <p:nvSpPr>
          <p:cNvPr id="9" name="Rubrik 1"/>
          <p:cNvSpPr txBox="1">
            <a:spLocks/>
          </p:cNvSpPr>
          <p:nvPr/>
        </p:nvSpPr>
        <p:spPr>
          <a:xfrm>
            <a:off x="684212" y="188640"/>
            <a:ext cx="7739788" cy="1143000"/>
          </a:xfrm>
          <a:prstGeom prst="rect">
            <a:avLst/>
          </a:prstGeom>
        </p:spPr>
        <p:txBody>
          <a:bodyPr anchor="t"/>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sz="4000" b="0" i="0" u="none" strike="noStrike" kern="1200" cap="none" spc="0" normalizeH="0" baseline="0" noProof="0" dirty="0" smtClean="0">
                <a:ln>
                  <a:noFill/>
                </a:ln>
                <a:solidFill>
                  <a:schemeClr val="tx1"/>
                </a:solidFill>
                <a:effectLst/>
                <a:uLnTx/>
                <a:uFillTx/>
                <a:latin typeface="Georgia"/>
                <a:ea typeface="ＭＳ Ｐゴシック" charset="0"/>
                <a:cs typeface="Georgia"/>
              </a:rPr>
              <a:t>Kommunal redovisningslag vs Bokföringslag</a:t>
            </a:r>
            <a:endParaRPr kumimoji="0" lang="sv-SE" sz="4000" b="0" i="0" u="none" strike="noStrike" kern="1200" cap="none" spc="0" normalizeH="0" baseline="0" noProof="0" dirty="0">
              <a:ln>
                <a:noFill/>
              </a:ln>
              <a:solidFill>
                <a:schemeClr val="tx1"/>
              </a:solidFill>
              <a:effectLst/>
              <a:uLnTx/>
              <a:uFillTx/>
              <a:latin typeface="Georgia"/>
              <a:ea typeface="ＭＳ Ｐゴシック" charset="0"/>
              <a:cs typeface="Georgia"/>
            </a:endParaRPr>
          </a:p>
        </p:txBody>
      </p:sp>
      <p:sp>
        <p:nvSpPr>
          <p:cNvPr id="10" name="Platshållare för innehåll 2"/>
          <p:cNvSpPr txBox="1">
            <a:spLocks/>
          </p:cNvSpPr>
          <p:nvPr/>
        </p:nvSpPr>
        <p:spPr>
          <a:xfrm>
            <a:off x="827584" y="1855365"/>
            <a:ext cx="7739788" cy="3877891"/>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1400" b="1" i="0" u="none" strike="noStrike" kern="1200" cap="none" spc="0" normalizeH="0" baseline="0" noProof="0" dirty="0" smtClean="0">
                <a:ln>
                  <a:noFill/>
                </a:ln>
                <a:solidFill>
                  <a:schemeClr val="tx1"/>
                </a:solidFill>
                <a:effectLst/>
                <a:uLnTx/>
                <a:uFillTx/>
                <a:latin typeface="+mn-lt"/>
                <a:ea typeface="ＭＳ Ｐゴシック" charset="0"/>
                <a:cs typeface="Georgia"/>
              </a:rPr>
              <a:t>Kommunal redovisningslag </a:t>
            </a:r>
            <a:r>
              <a:rPr kumimoji="0" lang="sv-SE" sz="1000" b="1" i="0" u="none" strike="noStrike" kern="1200" cap="none" spc="0" normalizeH="0" baseline="0" noProof="0" dirty="0" smtClean="0">
                <a:ln>
                  <a:noFill/>
                </a:ln>
                <a:solidFill>
                  <a:schemeClr val="tx1"/>
                </a:solidFill>
                <a:effectLst/>
                <a:uLnTx/>
                <a:uFillTx/>
                <a:latin typeface="+mn-lt"/>
                <a:ea typeface="ＭＳ Ｐゴシック" charset="0"/>
                <a:cs typeface="Georgia"/>
              </a:rPr>
              <a:t>(1997:614)</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1400" b="0" i="0" u="none" strike="noStrike" kern="1200" cap="none" spc="0" normalizeH="0" baseline="0" noProof="0" dirty="0" smtClean="0">
                <a:ln>
                  <a:noFill/>
                </a:ln>
                <a:solidFill>
                  <a:schemeClr val="tx1"/>
                </a:solidFill>
                <a:effectLst/>
                <a:uLnTx/>
                <a:uFillTx/>
                <a:latin typeface="+mn-lt"/>
                <a:ea typeface="ＭＳ Ｐゴシック" charset="0"/>
                <a:cs typeface="Georgia"/>
              </a:rPr>
              <a:t>- Gäller kommunala nämnder (ej kommunala företag)</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1400" b="0" i="0" u="none" strike="noStrike" kern="1200" cap="none" spc="0" normalizeH="0" baseline="0" noProof="0" dirty="0" smtClean="0">
                <a:ln>
                  <a:noFill/>
                </a:ln>
                <a:solidFill>
                  <a:schemeClr val="tx1"/>
                </a:solidFill>
                <a:effectLst/>
                <a:uLnTx/>
                <a:uFillTx/>
                <a:latin typeface="+mn-lt"/>
                <a:ea typeface="ＭＳ Ｐゴシック" charset="0"/>
                <a:cs typeface="Georgia"/>
              </a:rPr>
              <a:t>- Gallring av räkenskapsinformation efter 10 år</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sv-SE" sz="1400" b="0" i="0" u="none" strike="noStrike" kern="1200" cap="none" spc="0" normalizeH="0" baseline="0" noProof="0" dirty="0" smtClean="0">
              <a:ln>
                <a:noFill/>
              </a:ln>
              <a:solidFill>
                <a:schemeClr val="tx1"/>
              </a:solidFill>
              <a:effectLst/>
              <a:uLnTx/>
              <a:uFillTx/>
              <a:latin typeface="+mn-lt"/>
              <a:ea typeface="ＭＳ Ｐゴシック" charset="0"/>
              <a:cs typeface="Georgia"/>
            </a:endParaRP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1400" b="1" i="0" u="none" strike="noStrike" kern="1200" cap="none" spc="0" normalizeH="0" baseline="0" noProof="0" dirty="0" smtClean="0">
                <a:ln>
                  <a:noFill/>
                </a:ln>
                <a:solidFill>
                  <a:schemeClr val="tx1"/>
                </a:solidFill>
                <a:effectLst/>
                <a:uLnTx/>
                <a:uFillTx/>
                <a:latin typeface="+mn-lt"/>
                <a:ea typeface="ＭＳ Ｐゴシック" charset="0"/>
                <a:cs typeface="Georgia"/>
              </a:rPr>
              <a:t>Bokföringslag </a:t>
            </a:r>
            <a:r>
              <a:rPr kumimoji="0" lang="sv-SE" sz="1000" b="1" i="0" u="none" strike="noStrike" kern="1200" cap="none" spc="0" normalizeH="0" baseline="0" noProof="0" dirty="0" smtClean="0">
                <a:ln>
                  <a:noFill/>
                </a:ln>
                <a:solidFill>
                  <a:schemeClr val="tx1"/>
                </a:solidFill>
                <a:effectLst/>
                <a:uLnTx/>
                <a:uFillTx/>
                <a:latin typeface="+mn-lt"/>
                <a:ea typeface="ＭＳ Ｐゴシック" charset="0"/>
                <a:cs typeface="Georgia"/>
              </a:rPr>
              <a:t>(1999:1978)</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1400" b="0" i="0" u="none" strike="noStrike" kern="1200" cap="none" spc="0" normalizeH="0" baseline="0" noProof="0" dirty="0" smtClean="0">
                <a:ln>
                  <a:noFill/>
                </a:ln>
                <a:solidFill>
                  <a:schemeClr val="tx1"/>
                </a:solidFill>
                <a:effectLst/>
                <a:uLnTx/>
                <a:uFillTx/>
                <a:latin typeface="+mn-lt"/>
                <a:ea typeface="ＭＳ Ｐゴシック" charset="0"/>
                <a:cs typeface="Georgia"/>
              </a:rPr>
              <a:t>- Gäller enskilda företag, även kommunala</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1400" b="0" i="0" u="none" strike="noStrike" kern="1200" cap="none" spc="0" normalizeH="0" baseline="0" noProof="0" dirty="0" smtClean="0">
                <a:ln>
                  <a:noFill/>
                </a:ln>
                <a:solidFill>
                  <a:schemeClr val="tx1"/>
                </a:solidFill>
                <a:effectLst/>
                <a:uLnTx/>
                <a:uFillTx/>
                <a:latin typeface="+mn-lt"/>
                <a:ea typeface="ＭＳ Ｐゴシック" charset="0"/>
                <a:cs typeface="Georgia"/>
              </a:rPr>
              <a:t>- Gallring av räkenskapsinformation efter 7 år</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sv-SE" sz="1400" b="0" i="0" u="none" strike="noStrike" kern="1200" cap="none" spc="0" normalizeH="0" baseline="0" noProof="0" dirty="0" smtClean="0">
              <a:ln>
                <a:noFill/>
              </a:ln>
              <a:solidFill>
                <a:schemeClr val="tx1"/>
              </a:solidFill>
              <a:effectLst/>
              <a:uLnTx/>
              <a:uFillTx/>
              <a:latin typeface="+mn-lt"/>
              <a:ea typeface="ＭＳ Ｐゴシック" charset="0"/>
              <a:cs typeface="Georgia"/>
            </a:endParaRP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1400" b="1" i="0" u="none" strike="noStrike" kern="1200" cap="none" spc="0" normalizeH="0" baseline="0" noProof="0" dirty="0" smtClean="0">
                <a:ln>
                  <a:noFill/>
                </a:ln>
                <a:solidFill>
                  <a:schemeClr val="tx1"/>
                </a:solidFill>
                <a:effectLst/>
                <a:uLnTx/>
                <a:uFillTx/>
                <a:latin typeface="+mn-lt"/>
                <a:ea typeface="ＭＳ Ｐゴシック" charset="0"/>
                <a:cs typeface="Georgia"/>
              </a:rPr>
              <a:t>OBSERVERA! </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1400" b="0" i="0" u="none" strike="noStrike" kern="1200" cap="none" spc="0" normalizeH="0" baseline="0" noProof="0" dirty="0" smtClean="0">
                <a:ln>
                  <a:noFill/>
                </a:ln>
                <a:solidFill>
                  <a:schemeClr val="tx1"/>
                </a:solidFill>
                <a:effectLst/>
                <a:uLnTx/>
                <a:uFillTx/>
                <a:latin typeface="+mn-lt"/>
                <a:ea typeface="ＭＳ Ｐゴシック" charset="0"/>
                <a:cs typeface="Georgia"/>
              </a:rPr>
              <a:t>- SKL rekommenderar att de kommunala bolagen även fortsatt gallrar efter 10 år.</a:t>
            </a:r>
          </a:p>
          <a:p>
            <a:pPr marL="0" marR="0" lvl="0" indent="0" algn="l" defTabSz="457200" rtl="0" eaLnBrk="1" fontAlgn="base" latinLnBrk="0" hangingPunct="1">
              <a:lnSpc>
                <a:spcPct val="100000"/>
              </a:lnSpc>
              <a:spcBef>
                <a:spcPct val="20000"/>
              </a:spcBef>
              <a:spcAft>
                <a:spcPct val="0"/>
              </a:spcAft>
              <a:buClrTx/>
              <a:buSzTx/>
              <a:buFontTx/>
              <a:buChar char="-"/>
              <a:tabLst/>
              <a:defRPr/>
            </a:pPr>
            <a:r>
              <a:rPr kumimoji="0" lang="sv-SE" sz="1400" b="0" i="0" u="none" strike="noStrike" kern="1200" cap="none" spc="0" normalizeH="0" baseline="0" noProof="0" dirty="0" smtClean="0">
                <a:ln>
                  <a:noFill/>
                </a:ln>
                <a:solidFill>
                  <a:schemeClr val="tx1"/>
                </a:solidFill>
                <a:effectLst/>
                <a:uLnTx/>
                <a:uFillTx/>
                <a:latin typeface="+mn-lt"/>
                <a:ea typeface="ＭＳ Ｐゴシック" charset="0"/>
                <a:cs typeface="Georgia"/>
              </a:rPr>
              <a:t> Linköpings kommuns revisorer rekommenderar också 10 års gallringsfrist.</a:t>
            </a:r>
          </a:p>
          <a:p>
            <a:pPr marL="0" marR="0" lvl="0" indent="0" algn="l" defTabSz="457200" rtl="0" eaLnBrk="1" fontAlgn="base" latinLnBrk="0" hangingPunct="1">
              <a:lnSpc>
                <a:spcPct val="100000"/>
              </a:lnSpc>
              <a:spcBef>
                <a:spcPct val="20000"/>
              </a:spcBef>
              <a:spcAft>
                <a:spcPct val="0"/>
              </a:spcAft>
              <a:buClrTx/>
              <a:buSzTx/>
              <a:buFontTx/>
              <a:buChar char="-"/>
              <a:tabLst/>
              <a:defRPr/>
            </a:pPr>
            <a:endParaRPr lang="sv-SE" sz="1400" dirty="0" smtClean="0">
              <a:latin typeface="+mn-lt"/>
              <a:cs typeface="Georgia"/>
            </a:endParaRPr>
          </a:p>
          <a:p>
            <a:pPr marL="0" marR="0" lvl="0" indent="0" algn="l" defTabSz="457200" rtl="0" eaLnBrk="1" fontAlgn="base" latinLnBrk="0" hangingPunct="1">
              <a:lnSpc>
                <a:spcPct val="100000"/>
              </a:lnSpc>
              <a:spcBef>
                <a:spcPct val="20000"/>
              </a:spcBef>
              <a:spcAft>
                <a:spcPct val="0"/>
              </a:spcAft>
              <a:buClrTx/>
              <a:buSzTx/>
              <a:tabLst/>
              <a:defRPr/>
            </a:pPr>
            <a:endParaRPr lang="sv-SE" sz="1400" dirty="0" smtClean="0">
              <a:latin typeface="+mn-lt"/>
              <a:cs typeface="Georgia"/>
            </a:endParaRPr>
          </a:p>
          <a:p>
            <a:pPr>
              <a:spcBef>
                <a:spcPct val="20000"/>
              </a:spcBef>
            </a:pPr>
            <a:r>
              <a:rPr lang="sv-SE" sz="1400" dirty="0" smtClean="0">
                <a:latin typeface="+mn-lt"/>
              </a:rPr>
              <a:t>Tidigare förstöring av räkenskapsinformation måste godkännas </a:t>
            </a:r>
            <a:br>
              <a:rPr lang="sv-SE" sz="1400" dirty="0" smtClean="0">
                <a:latin typeface="+mn-lt"/>
              </a:rPr>
            </a:br>
            <a:r>
              <a:rPr lang="sv-SE" sz="1400" dirty="0" smtClean="0">
                <a:latin typeface="+mn-lt"/>
              </a:rPr>
              <a:t>av Skatteverket</a:t>
            </a:r>
          </a:p>
          <a:p>
            <a:pPr marL="0" marR="0" lvl="0" indent="0" algn="l" defTabSz="457200" rtl="0" eaLnBrk="1" fontAlgn="base" latinLnBrk="0" hangingPunct="1">
              <a:lnSpc>
                <a:spcPct val="100000"/>
              </a:lnSpc>
              <a:spcBef>
                <a:spcPct val="20000"/>
              </a:spcBef>
              <a:spcAft>
                <a:spcPct val="0"/>
              </a:spcAft>
              <a:buClrTx/>
              <a:buSzTx/>
              <a:buFontTx/>
              <a:buChar char="-"/>
              <a:tabLst/>
              <a:defRPr/>
            </a:pPr>
            <a:endParaRPr kumimoji="0" lang="sv-SE" sz="1400" b="0" i="0" u="none" strike="noStrike" kern="1200" cap="none" spc="0" normalizeH="0" baseline="0" noProof="0" dirty="0">
              <a:ln>
                <a:noFill/>
              </a:ln>
              <a:solidFill>
                <a:schemeClr val="tx1"/>
              </a:solidFill>
              <a:effectLst/>
              <a:uLnTx/>
              <a:uFillTx/>
              <a:latin typeface="Georgia"/>
              <a:ea typeface="ＭＳ Ｐゴシック" charset="0"/>
              <a:cs typeface="Georgia"/>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ubrik 1"/>
          <p:cNvSpPr>
            <a:spLocks noGrp="1"/>
          </p:cNvSpPr>
          <p:nvPr>
            <p:ph type="ctrTitle"/>
          </p:nvPr>
        </p:nvSpPr>
        <p:spPr>
          <a:xfrm>
            <a:off x="685800" y="404664"/>
            <a:ext cx="7772400" cy="1143000"/>
          </a:xfrm>
        </p:spPr>
        <p:txBody>
          <a:bodyPr/>
          <a:lstStyle/>
          <a:p>
            <a:pPr eaLnBrk="1" hangingPunct="1"/>
            <a:r>
              <a:rPr lang="sv-SE" sz="4000" dirty="0" smtClean="0"/>
              <a:t>Skydd med hjälp av godkända arkivlokaler</a:t>
            </a:r>
          </a:p>
        </p:txBody>
      </p:sp>
      <p:sp>
        <p:nvSpPr>
          <p:cNvPr id="34819" name="Underrubrik 2"/>
          <p:cNvSpPr>
            <a:spLocks noGrp="1"/>
          </p:cNvSpPr>
          <p:nvPr>
            <p:ph type="subTitle" idx="1"/>
          </p:nvPr>
        </p:nvSpPr>
        <p:spPr>
          <a:xfrm>
            <a:off x="685800" y="1928813"/>
            <a:ext cx="7772400" cy="3929062"/>
          </a:xfrm>
        </p:spPr>
        <p:txBody>
          <a:bodyPr/>
          <a:lstStyle/>
          <a:p>
            <a:pPr eaLnBrk="1" hangingPunct="1"/>
            <a:r>
              <a:rPr lang="sv-SE" dirty="0" smtClean="0">
                <a:latin typeface="Arial" pitchFamily="34" charset="0"/>
              </a:rPr>
              <a:t>Arkivet ska skyddas mot</a:t>
            </a:r>
          </a:p>
          <a:p>
            <a:pPr eaLnBrk="1" hangingPunct="1"/>
            <a:r>
              <a:rPr lang="sv-SE" dirty="0" smtClean="0">
                <a:latin typeface="Arial" pitchFamily="34" charset="0"/>
              </a:rPr>
              <a:t>- Förstöring</a:t>
            </a:r>
          </a:p>
          <a:p>
            <a:pPr eaLnBrk="1" hangingPunct="1"/>
            <a:r>
              <a:rPr lang="sv-SE" dirty="0" smtClean="0">
                <a:latin typeface="Arial" pitchFamily="34" charset="0"/>
              </a:rPr>
              <a:t>- Skada</a:t>
            </a:r>
          </a:p>
          <a:p>
            <a:pPr eaLnBrk="1" hangingPunct="1"/>
            <a:r>
              <a:rPr lang="sv-SE" dirty="0" smtClean="0">
                <a:latin typeface="Arial" pitchFamily="34" charset="0"/>
              </a:rPr>
              <a:t>- Obehörig åtkomst</a:t>
            </a:r>
          </a:p>
          <a:p>
            <a:pPr eaLnBrk="1" hangingPunct="1"/>
            <a:endParaRPr lang="sv-SE" dirty="0" smtClean="0">
              <a:latin typeface="Arial" pitchFamily="34" charset="0"/>
            </a:endParaRPr>
          </a:p>
          <a:p>
            <a:pPr eaLnBrk="1" hangingPunct="1"/>
            <a:r>
              <a:rPr lang="sv-SE" dirty="0" smtClean="0">
                <a:latin typeface="Arial" pitchFamily="34" charset="0"/>
              </a:rPr>
              <a:t>Stadsarkivet ska kontaktas vid ny- eller ombyggnation av arkivlokal liksom vid inköp av brandsäkra skåp (klara 120 minuters brand)</a:t>
            </a:r>
          </a:p>
          <a:p>
            <a:pPr eaLnBrk="1" hangingPunct="1"/>
            <a:endParaRPr lang="sv-SE" dirty="0" smtClean="0">
              <a:latin typeface="Arial" pitchFamily="34" charset="0"/>
            </a:endParaRPr>
          </a:p>
          <a:p>
            <a:pPr eaLnBrk="1" hangingPunct="1"/>
            <a:r>
              <a:rPr lang="sv-SE" dirty="0" smtClean="0">
                <a:latin typeface="Arial" pitchFamily="34" charset="0"/>
              </a:rPr>
              <a:t>Nedskrivna råd av Stadsarkivet samt RA-FS 2013:4</a:t>
            </a:r>
          </a:p>
        </p:txBody>
      </p:sp>
      <p:sp>
        <p:nvSpPr>
          <p:cNvPr id="34820" name="Platshållare för datum 3"/>
          <p:cNvSpPr>
            <a:spLocks noGrp="1"/>
          </p:cNvSpPr>
          <p:nvPr>
            <p:ph type="dt" sz="quarter" idx="10"/>
          </p:nvPr>
        </p:nvSpPr>
        <p:spPr>
          <a:noFill/>
        </p:spPr>
        <p:txBody>
          <a:bodyPr/>
          <a:lstStyle/>
          <a:p>
            <a:fld id="{69977481-EA92-401E-AA63-BADBE2DD1EE9}" type="datetime1">
              <a:rPr lang="sv-SE" smtClean="0">
                <a:latin typeface="Arial" pitchFamily="34" charset="0"/>
              </a:rPr>
              <a:pPr/>
              <a:t>2014-11-24</a:t>
            </a:fld>
            <a:endParaRPr lang="sv-SE" smtClean="0">
              <a:latin typeface="Arial" pitchFamily="34" charset="0"/>
            </a:endParaRPr>
          </a:p>
        </p:txBody>
      </p:sp>
      <p:sp>
        <p:nvSpPr>
          <p:cNvPr id="34821"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34822" name="Platshållare för bildnummer 5"/>
          <p:cNvSpPr>
            <a:spLocks noGrp="1"/>
          </p:cNvSpPr>
          <p:nvPr>
            <p:ph type="sldNum" sz="quarter" idx="12"/>
          </p:nvPr>
        </p:nvSpPr>
        <p:spPr>
          <a:noFill/>
        </p:spPr>
        <p:txBody>
          <a:bodyPr/>
          <a:lstStyle/>
          <a:p>
            <a:fld id="{30132C6A-9542-4EED-BA87-1FE9AE196E77}" type="slidenum">
              <a:rPr lang="sv-SE" smtClean="0">
                <a:latin typeface="Arial" pitchFamily="34" charset="0"/>
              </a:rPr>
              <a:pPr/>
              <a:t>32</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ubrik 1"/>
          <p:cNvSpPr>
            <a:spLocks noGrp="1"/>
          </p:cNvSpPr>
          <p:nvPr>
            <p:ph type="ctrTitle"/>
          </p:nvPr>
        </p:nvSpPr>
        <p:spPr>
          <a:xfrm>
            <a:off x="685800" y="116632"/>
            <a:ext cx="7772400" cy="1143000"/>
          </a:xfrm>
        </p:spPr>
        <p:txBody>
          <a:bodyPr/>
          <a:lstStyle/>
          <a:p>
            <a:pPr eaLnBrk="1" hangingPunct="1"/>
            <a:r>
              <a:rPr lang="sv-SE" sz="3600" dirty="0" smtClean="0"/>
              <a:t>Skydda de handlingar som ska bevaras med hjälp av godkända förvaringsmedel</a:t>
            </a:r>
          </a:p>
        </p:txBody>
      </p:sp>
      <p:sp>
        <p:nvSpPr>
          <p:cNvPr id="35843" name="Underrubrik 2"/>
          <p:cNvSpPr>
            <a:spLocks noGrp="1"/>
          </p:cNvSpPr>
          <p:nvPr>
            <p:ph type="subTitle" idx="1"/>
          </p:nvPr>
        </p:nvSpPr>
        <p:spPr>
          <a:xfrm>
            <a:off x="4857750" y="6357938"/>
            <a:ext cx="7772400" cy="3657600"/>
          </a:xfrm>
        </p:spPr>
        <p:txBody>
          <a:bodyPr/>
          <a:lstStyle/>
          <a:p>
            <a:pPr eaLnBrk="1" hangingPunct="1"/>
            <a:endParaRPr lang="sv-SE" smtClean="0">
              <a:latin typeface="Arial" pitchFamily="34" charset="0"/>
            </a:endParaRPr>
          </a:p>
          <a:p>
            <a:pPr eaLnBrk="1" hangingPunct="1"/>
            <a:endParaRPr lang="sv-SE" smtClean="0">
              <a:latin typeface="Arial" pitchFamily="34" charset="0"/>
            </a:endParaRPr>
          </a:p>
        </p:txBody>
      </p:sp>
      <p:sp>
        <p:nvSpPr>
          <p:cNvPr id="35844" name="Platshållare för datum 3"/>
          <p:cNvSpPr>
            <a:spLocks noGrp="1"/>
          </p:cNvSpPr>
          <p:nvPr>
            <p:ph type="dt" sz="quarter" idx="10"/>
          </p:nvPr>
        </p:nvSpPr>
        <p:spPr>
          <a:noFill/>
        </p:spPr>
        <p:txBody>
          <a:bodyPr/>
          <a:lstStyle/>
          <a:p>
            <a:fld id="{01FD559D-5811-4846-BA64-44E87CF9B43C}" type="datetime1">
              <a:rPr lang="sv-SE" smtClean="0">
                <a:latin typeface="Arial" pitchFamily="34" charset="0"/>
              </a:rPr>
              <a:pPr/>
              <a:t>2014-11-24</a:t>
            </a:fld>
            <a:endParaRPr lang="sv-SE" smtClean="0">
              <a:latin typeface="Arial" pitchFamily="34" charset="0"/>
            </a:endParaRPr>
          </a:p>
        </p:txBody>
      </p:sp>
      <p:sp>
        <p:nvSpPr>
          <p:cNvPr id="35845"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35846" name="Platshållare för bildnummer 5"/>
          <p:cNvSpPr>
            <a:spLocks noGrp="1"/>
          </p:cNvSpPr>
          <p:nvPr>
            <p:ph type="sldNum" sz="quarter" idx="12"/>
          </p:nvPr>
        </p:nvSpPr>
        <p:spPr>
          <a:noFill/>
        </p:spPr>
        <p:txBody>
          <a:bodyPr/>
          <a:lstStyle/>
          <a:p>
            <a:fld id="{BE183F77-B5E8-4E91-9660-58324D0D04A7}" type="slidenum">
              <a:rPr lang="sv-SE" smtClean="0">
                <a:latin typeface="Arial" pitchFamily="34" charset="0"/>
              </a:rPr>
              <a:pPr/>
              <a:t>33</a:t>
            </a:fld>
            <a:endParaRPr lang="sv-SE" smtClean="0">
              <a:latin typeface="Arial" pitchFamily="34" charset="0"/>
            </a:endParaRPr>
          </a:p>
        </p:txBody>
      </p:sp>
      <p:pic>
        <p:nvPicPr>
          <p:cNvPr id="35847" name="Bildobjekt 7" descr="aktomslag.JPG"/>
          <p:cNvPicPr>
            <a:picLocks noChangeAspect="1"/>
          </p:cNvPicPr>
          <p:nvPr/>
        </p:nvPicPr>
        <p:blipFill>
          <a:blip r:embed="rId3"/>
          <a:srcRect/>
          <a:stretch>
            <a:fillRect/>
          </a:stretch>
        </p:blipFill>
        <p:spPr bwMode="auto">
          <a:xfrm>
            <a:off x="119063" y="1928813"/>
            <a:ext cx="4310062" cy="3232150"/>
          </a:xfrm>
          <a:prstGeom prst="rect">
            <a:avLst/>
          </a:prstGeom>
          <a:noFill/>
          <a:ln w="9525">
            <a:noFill/>
            <a:miter lim="800000"/>
            <a:headEnd/>
            <a:tailEnd/>
          </a:ln>
        </p:spPr>
      </p:pic>
      <p:pic>
        <p:nvPicPr>
          <p:cNvPr id="35848" name="Bildobjekt 6" descr="ihopfälld box.JPG"/>
          <p:cNvPicPr>
            <a:picLocks noChangeAspect="1"/>
          </p:cNvPicPr>
          <p:nvPr/>
        </p:nvPicPr>
        <p:blipFill>
          <a:blip r:embed="rId4"/>
          <a:srcRect/>
          <a:stretch>
            <a:fillRect/>
          </a:stretch>
        </p:blipFill>
        <p:spPr bwMode="auto">
          <a:xfrm>
            <a:off x="4286250" y="1928813"/>
            <a:ext cx="4786313" cy="3589337"/>
          </a:xfrm>
          <a:prstGeom prst="rect">
            <a:avLst/>
          </a:prstGeom>
          <a:noFill/>
          <a:ln w="9525">
            <a:noFill/>
            <a:miter lim="800000"/>
            <a:headEnd/>
            <a:tailEnd/>
          </a:ln>
        </p:spPr>
      </p:pic>
      <p:sp>
        <p:nvSpPr>
          <p:cNvPr id="9" name="textruta 8"/>
          <p:cNvSpPr txBox="1"/>
          <p:nvPr/>
        </p:nvSpPr>
        <p:spPr>
          <a:xfrm>
            <a:off x="107504" y="5445224"/>
            <a:ext cx="3826689" cy="646331"/>
          </a:xfrm>
          <a:prstGeom prst="rect">
            <a:avLst/>
          </a:prstGeom>
          <a:noFill/>
        </p:spPr>
        <p:txBody>
          <a:bodyPr wrap="none" rtlCol="0">
            <a:spAutoFit/>
          </a:bodyPr>
          <a:lstStyle/>
          <a:p>
            <a:r>
              <a:rPr lang="sv-SE" dirty="0" smtClean="0">
                <a:latin typeface="Arial"/>
                <a:cs typeface="Arial"/>
              </a:rPr>
              <a:t>Finns att beställa hos Stadsarkivet, </a:t>
            </a:r>
          </a:p>
          <a:p>
            <a:r>
              <a:rPr lang="sv-SE" dirty="0" smtClean="0">
                <a:latin typeface="Arial"/>
                <a:cs typeface="Arial"/>
              </a:rPr>
              <a:t>Ronny Andersson, 013-20 65 34</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p:cNvSpPr>
            <a:spLocks noGrp="1"/>
          </p:cNvSpPr>
          <p:nvPr>
            <p:ph type="ctrTitle"/>
          </p:nvPr>
        </p:nvSpPr>
        <p:spPr>
          <a:xfrm>
            <a:off x="685800" y="404664"/>
            <a:ext cx="7772400" cy="1143000"/>
          </a:xfrm>
        </p:spPr>
        <p:txBody>
          <a:bodyPr/>
          <a:lstStyle/>
          <a:p>
            <a:pPr eaLnBrk="1" hangingPunct="1"/>
            <a:r>
              <a:rPr lang="sv-SE" sz="4000" dirty="0" smtClean="0">
                <a:solidFill>
                  <a:srgbClr val="010615"/>
                </a:solidFill>
              </a:rPr>
              <a:t>Undvik vid arkivering</a:t>
            </a:r>
            <a:br>
              <a:rPr lang="sv-SE" sz="4000" dirty="0" smtClean="0">
                <a:solidFill>
                  <a:srgbClr val="010615"/>
                </a:solidFill>
              </a:rPr>
            </a:br>
            <a:endParaRPr lang="sv-SE" sz="4000" dirty="0" smtClean="0"/>
          </a:p>
        </p:txBody>
      </p:sp>
      <p:sp>
        <p:nvSpPr>
          <p:cNvPr id="36867" name="Platshållare för datum 3"/>
          <p:cNvSpPr>
            <a:spLocks noGrp="1"/>
          </p:cNvSpPr>
          <p:nvPr>
            <p:ph type="dt" sz="quarter" idx="10"/>
          </p:nvPr>
        </p:nvSpPr>
        <p:spPr>
          <a:noFill/>
        </p:spPr>
        <p:txBody>
          <a:bodyPr/>
          <a:lstStyle/>
          <a:p>
            <a:fld id="{09ADC93F-4038-4BDB-94C1-699AD9896A0E}" type="datetime1">
              <a:rPr lang="sv-SE" smtClean="0">
                <a:latin typeface="Arial" pitchFamily="34" charset="0"/>
              </a:rPr>
              <a:pPr/>
              <a:t>2014-11-24</a:t>
            </a:fld>
            <a:endParaRPr lang="sv-SE" smtClean="0">
              <a:latin typeface="Arial" pitchFamily="34" charset="0"/>
            </a:endParaRPr>
          </a:p>
        </p:txBody>
      </p:sp>
      <p:sp>
        <p:nvSpPr>
          <p:cNvPr id="36868"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36869" name="Platshållare för bildnummer 5"/>
          <p:cNvSpPr>
            <a:spLocks noGrp="1"/>
          </p:cNvSpPr>
          <p:nvPr>
            <p:ph type="sldNum" sz="quarter" idx="12"/>
          </p:nvPr>
        </p:nvSpPr>
        <p:spPr>
          <a:noFill/>
        </p:spPr>
        <p:txBody>
          <a:bodyPr/>
          <a:lstStyle/>
          <a:p>
            <a:fld id="{04605208-A055-4B52-944E-B2C17186EB24}" type="slidenum">
              <a:rPr lang="sv-SE" smtClean="0">
                <a:latin typeface="Arial" pitchFamily="34" charset="0"/>
              </a:rPr>
              <a:pPr/>
              <a:t>34</a:t>
            </a:fld>
            <a:endParaRPr lang="sv-SE" smtClean="0">
              <a:latin typeface="Arial" pitchFamily="34" charset="0"/>
            </a:endParaRPr>
          </a:p>
        </p:txBody>
      </p:sp>
      <p:pic>
        <p:nvPicPr>
          <p:cNvPr id="36870" name="Picture 2" descr="I:\Digitala bilder\Dokument\Mia\Arkiv\Fo 2004-0338 MADA plastmappar\Plastmappar 2.jpg"/>
          <p:cNvPicPr>
            <a:picLocks noChangeAspect="1" noChangeArrowheads="1"/>
          </p:cNvPicPr>
          <p:nvPr/>
        </p:nvPicPr>
        <p:blipFill>
          <a:blip r:embed="rId3"/>
          <a:srcRect/>
          <a:stretch>
            <a:fillRect/>
          </a:stretch>
        </p:blipFill>
        <p:spPr bwMode="auto">
          <a:xfrm>
            <a:off x="714375" y="1500188"/>
            <a:ext cx="6929438" cy="4441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ubrik 1"/>
          <p:cNvSpPr>
            <a:spLocks noGrp="1"/>
          </p:cNvSpPr>
          <p:nvPr>
            <p:ph type="ctrTitle"/>
          </p:nvPr>
        </p:nvSpPr>
        <p:spPr>
          <a:xfrm>
            <a:off x="685800" y="620688"/>
            <a:ext cx="7772400" cy="1143000"/>
          </a:xfrm>
        </p:spPr>
        <p:txBody>
          <a:bodyPr/>
          <a:lstStyle/>
          <a:p>
            <a:r>
              <a:rPr lang="sv-SE" sz="4000" dirty="0" smtClean="0"/>
              <a:t>Aktrensning </a:t>
            </a:r>
            <a:r>
              <a:rPr lang="sv-SE" sz="1000" b="0" dirty="0" smtClean="0"/>
              <a:t>(enligt RA-FS 1997:8)</a:t>
            </a:r>
          </a:p>
        </p:txBody>
      </p:sp>
      <p:sp>
        <p:nvSpPr>
          <p:cNvPr id="37891" name="Underrubrik 2"/>
          <p:cNvSpPr>
            <a:spLocks noGrp="1"/>
          </p:cNvSpPr>
          <p:nvPr>
            <p:ph type="subTitle" idx="1"/>
          </p:nvPr>
        </p:nvSpPr>
        <p:spPr>
          <a:xfrm>
            <a:off x="685800" y="1785938"/>
            <a:ext cx="7815263" cy="4000500"/>
          </a:xfrm>
        </p:spPr>
        <p:txBody>
          <a:bodyPr/>
          <a:lstStyle/>
          <a:p>
            <a:r>
              <a:rPr lang="sv-SE" smtClean="0">
                <a:latin typeface="Arial" pitchFamily="34" charset="0"/>
              </a:rPr>
              <a:t>När ett ärende är avslutat bör akten rensas. Alla handlingar som är av tillfällig betydelse kan då avlägsnas. Handlingar som tillfört sakuppgifter till ärendet får inte rensas ut.</a:t>
            </a:r>
          </a:p>
          <a:p>
            <a:r>
              <a:rPr lang="sv-SE" smtClean="0">
                <a:latin typeface="Arial" pitchFamily="34" charset="0"/>
              </a:rPr>
              <a:t>Rensa bort:</a:t>
            </a:r>
          </a:p>
          <a:p>
            <a:pPr>
              <a:buFontTx/>
              <a:buChar char="-"/>
            </a:pPr>
            <a:r>
              <a:rPr lang="sv-SE" smtClean="0">
                <a:latin typeface="Arial" pitchFamily="34" charset="0"/>
              </a:rPr>
              <a:t> utkast och kladdar</a:t>
            </a:r>
          </a:p>
          <a:p>
            <a:pPr>
              <a:buFontTx/>
              <a:buChar char="-"/>
            </a:pPr>
            <a:r>
              <a:rPr lang="sv-SE" smtClean="0">
                <a:latin typeface="Arial" pitchFamily="34" charset="0"/>
              </a:rPr>
              <a:t> dubblettkopior</a:t>
            </a:r>
          </a:p>
          <a:p>
            <a:pPr>
              <a:buFontTx/>
              <a:buChar char="-"/>
            </a:pPr>
            <a:r>
              <a:rPr lang="sv-SE" smtClean="0">
                <a:latin typeface="Arial" pitchFamily="34" charset="0"/>
              </a:rPr>
              <a:t> minnesanteckningar som inte tillfört ärendet sakuppgift</a:t>
            </a:r>
          </a:p>
          <a:p>
            <a:pPr>
              <a:buFontTx/>
              <a:buChar char="-"/>
            </a:pPr>
            <a:r>
              <a:rPr lang="sv-SE" smtClean="0">
                <a:latin typeface="Arial" pitchFamily="34" charset="0"/>
              </a:rPr>
              <a:t> trycksaker som inte haft någon betydelse för ärendet.</a:t>
            </a:r>
          </a:p>
          <a:p>
            <a:pPr>
              <a:buFontTx/>
              <a:buChar char="-"/>
            </a:pPr>
            <a:endParaRPr lang="sv-SE" smtClean="0">
              <a:latin typeface="Arial" pitchFamily="34" charset="0"/>
            </a:endParaRPr>
          </a:p>
          <a:p>
            <a:r>
              <a:rPr lang="sv-SE" b="1" smtClean="0">
                <a:latin typeface="Arial" pitchFamily="34" charset="0"/>
              </a:rPr>
              <a:t>Kvar i akten när ärendet arkiveras - blir allmän handling!  </a:t>
            </a:r>
          </a:p>
        </p:txBody>
      </p:sp>
      <p:sp>
        <p:nvSpPr>
          <p:cNvPr id="37892" name="Platshållare för datum 3"/>
          <p:cNvSpPr>
            <a:spLocks noGrp="1"/>
          </p:cNvSpPr>
          <p:nvPr>
            <p:ph type="dt" sz="quarter" idx="10"/>
          </p:nvPr>
        </p:nvSpPr>
        <p:spPr>
          <a:noFill/>
        </p:spPr>
        <p:txBody>
          <a:bodyPr/>
          <a:lstStyle/>
          <a:p>
            <a:fld id="{B997A161-D90F-457A-AA5C-71CD72B5365F}" type="datetime1">
              <a:rPr lang="sv-SE" smtClean="0">
                <a:latin typeface="Arial" pitchFamily="34" charset="0"/>
              </a:rPr>
              <a:pPr/>
              <a:t>2014-11-24</a:t>
            </a:fld>
            <a:endParaRPr lang="sv-SE" smtClean="0">
              <a:latin typeface="Arial" pitchFamily="34" charset="0"/>
            </a:endParaRPr>
          </a:p>
        </p:txBody>
      </p:sp>
      <p:sp>
        <p:nvSpPr>
          <p:cNvPr id="37893" name="Platshållare för sidfot 4"/>
          <p:cNvSpPr>
            <a:spLocks noGrp="1"/>
          </p:cNvSpPr>
          <p:nvPr>
            <p:ph type="ftr" sz="quarter" idx="11"/>
          </p:nvPr>
        </p:nvSpPr>
        <p:spPr>
          <a:noFill/>
        </p:spPr>
        <p:txBody>
          <a:bodyPr/>
          <a:lstStyle/>
          <a:p>
            <a:r>
              <a:rPr lang="sv-SE" dirty="0" smtClean="0">
                <a:latin typeface="Arial" pitchFamily="34" charset="0"/>
              </a:rPr>
              <a:t>Arkivinformation - bolag</a:t>
            </a:r>
          </a:p>
        </p:txBody>
      </p:sp>
      <p:sp>
        <p:nvSpPr>
          <p:cNvPr id="37894" name="Platshållare för bildnummer 5"/>
          <p:cNvSpPr>
            <a:spLocks noGrp="1"/>
          </p:cNvSpPr>
          <p:nvPr>
            <p:ph type="sldNum" sz="quarter" idx="12"/>
          </p:nvPr>
        </p:nvSpPr>
        <p:spPr>
          <a:noFill/>
        </p:spPr>
        <p:txBody>
          <a:bodyPr/>
          <a:lstStyle/>
          <a:p>
            <a:fld id="{2E21D48B-B809-4A12-B3F7-D634D2CF25DE}" type="slidenum">
              <a:rPr lang="sv-SE" smtClean="0">
                <a:latin typeface="Arial" pitchFamily="34" charset="0"/>
              </a:rPr>
              <a:pPr/>
              <a:t>35</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ubrik 1"/>
          <p:cNvSpPr>
            <a:spLocks noGrp="1"/>
          </p:cNvSpPr>
          <p:nvPr>
            <p:ph type="ctrTitle"/>
          </p:nvPr>
        </p:nvSpPr>
        <p:spPr>
          <a:xfrm>
            <a:off x="685800" y="476672"/>
            <a:ext cx="7772400" cy="1143000"/>
          </a:xfrm>
        </p:spPr>
        <p:txBody>
          <a:bodyPr/>
          <a:lstStyle/>
          <a:p>
            <a:pPr eaLnBrk="1" hangingPunct="1"/>
            <a:r>
              <a:rPr lang="sv-SE" sz="4000" dirty="0" smtClean="0"/>
              <a:t>Gallring</a:t>
            </a:r>
          </a:p>
        </p:txBody>
      </p:sp>
      <p:sp>
        <p:nvSpPr>
          <p:cNvPr id="38915" name="Underrubrik 2"/>
          <p:cNvSpPr>
            <a:spLocks noGrp="1"/>
          </p:cNvSpPr>
          <p:nvPr>
            <p:ph type="subTitle" idx="1"/>
          </p:nvPr>
        </p:nvSpPr>
        <p:spPr>
          <a:xfrm>
            <a:off x="642938" y="1714500"/>
            <a:ext cx="7772400" cy="4357688"/>
          </a:xfrm>
        </p:spPr>
        <p:txBody>
          <a:bodyPr/>
          <a:lstStyle/>
          <a:p>
            <a:pPr eaLnBrk="1" hangingPunct="1"/>
            <a:r>
              <a:rPr lang="sv-SE" smtClean="0">
                <a:solidFill>
                  <a:srgbClr val="010615"/>
                </a:solidFill>
                <a:latin typeface="Arial" pitchFamily="34" charset="0"/>
              </a:rPr>
              <a:t>= </a:t>
            </a:r>
            <a:r>
              <a:rPr lang="sv-SE" smtClean="0">
                <a:latin typeface="Arial" pitchFamily="34" charset="0"/>
              </a:rPr>
              <a:t>förstöra allmänna handlingar eller uppgifter i allmänna handlingar</a:t>
            </a:r>
          </a:p>
          <a:p>
            <a:pPr eaLnBrk="1" hangingPunct="1">
              <a:buFontTx/>
              <a:buChar char="•"/>
            </a:pPr>
            <a:endParaRPr lang="sv-SE" smtClean="0">
              <a:latin typeface="Arial" pitchFamily="34" charset="0"/>
            </a:endParaRPr>
          </a:p>
          <a:p>
            <a:pPr eaLnBrk="1" hangingPunct="1">
              <a:buFontTx/>
              <a:buChar char="•"/>
            </a:pPr>
            <a:r>
              <a:rPr lang="sv-SE" smtClean="0">
                <a:latin typeface="Arial" pitchFamily="34" charset="0"/>
              </a:rPr>
              <a:t> förstöring av sådana handlingar/uppgifter i samband med överföring till annan databärare räknas som gallring </a:t>
            </a:r>
            <a:br>
              <a:rPr lang="sv-SE" smtClean="0">
                <a:latin typeface="Arial" pitchFamily="34" charset="0"/>
              </a:rPr>
            </a:br>
            <a:r>
              <a:rPr lang="sv-SE" smtClean="0">
                <a:latin typeface="Arial" pitchFamily="34" charset="0"/>
              </a:rPr>
              <a:t>om överföringen medför:</a:t>
            </a:r>
            <a:br>
              <a:rPr lang="sv-SE" smtClean="0">
                <a:latin typeface="Arial" pitchFamily="34" charset="0"/>
              </a:rPr>
            </a:br>
            <a:r>
              <a:rPr lang="sv-SE" smtClean="0">
                <a:latin typeface="Arial" pitchFamily="34" charset="0"/>
              </a:rPr>
              <a:t>- informationsförlust, </a:t>
            </a:r>
            <a:br>
              <a:rPr lang="sv-SE" smtClean="0">
                <a:latin typeface="Arial" pitchFamily="34" charset="0"/>
              </a:rPr>
            </a:br>
            <a:r>
              <a:rPr lang="sv-SE" smtClean="0">
                <a:latin typeface="Arial" pitchFamily="34" charset="0"/>
              </a:rPr>
              <a:t>- förlust av möjliga informationssammanställningar,</a:t>
            </a:r>
            <a:br>
              <a:rPr lang="sv-SE" smtClean="0">
                <a:latin typeface="Arial" pitchFamily="34" charset="0"/>
              </a:rPr>
            </a:br>
            <a:r>
              <a:rPr lang="sv-SE" smtClean="0">
                <a:latin typeface="Arial" pitchFamily="34" charset="0"/>
              </a:rPr>
              <a:t>- förlust av sökmöjligheter eller</a:t>
            </a:r>
            <a:br>
              <a:rPr lang="sv-SE" smtClean="0">
                <a:latin typeface="Arial" pitchFamily="34" charset="0"/>
              </a:rPr>
            </a:br>
            <a:r>
              <a:rPr lang="sv-SE" smtClean="0">
                <a:latin typeface="Arial" pitchFamily="34" charset="0"/>
              </a:rPr>
              <a:t>- förlust av möjligheter att fastställa informationens autenticitet</a:t>
            </a:r>
            <a:endParaRPr lang="sv-SE" smtClean="0">
              <a:solidFill>
                <a:srgbClr val="010615"/>
              </a:solidFill>
              <a:latin typeface="Arial" pitchFamily="34" charset="0"/>
            </a:endParaRPr>
          </a:p>
          <a:p>
            <a:pPr eaLnBrk="1" hangingPunct="1">
              <a:buFontTx/>
              <a:buChar char="•"/>
            </a:pPr>
            <a:endParaRPr lang="sv-SE" smtClean="0">
              <a:solidFill>
                <a:srgbClr val="010615"/>
              </a:solidFill>
              <a:latin typeface="Arial" pitchFamily="34" charset="0"/>
            </a:endParaRPr>
          </a:p>
          <a:p>
            <a:pPr eaLnBrk="1" hangingPunct="1">
              <a:buFontTx/>
              <a:buChar char="•"/>
            </a:pPr>
            <a:r>
              <a:rPr lang="sv-SE" smtClean="0">
                <a:solidFill>
                  <a:srgbClr val="010615"/>
                </a:solidFill>
                <a:latin typeface="Arial" pitchFamily="34" charset="0"/>
              </a:rPr>
              <a:t> Gallring av bolagsspecifika allmänna handlingar - beslut </a:t>
            </a:r>
            <a:br>
              <a:rPr lang="sv-SE" smtClean="0">
                <a:solidFill>
                  <a:srgbClr val="010615"/>
                </a:solidFill>
                <a:latin typeface="Arial" pitchFamily="34" charset="0"/>
              </a:rPr>
            </a:br>
            <a:r>
              <a:rPr lang="sv-SE" smtClean="0">
                <a:solidFill>
                  <a:srgbClr val="010615"/>
                </a:solidFill>
                <a:latin typeface="Arial" pitchFamily="34" charset="0"/>
              </a:rPr>
              <a:t>tas av bolagens styrelse; lämpligast hela dokumenthanteringsplanen</a:t>
            </a:r>
            <a:br>
              <a:rPr lang="sv-SE" smtClean="0">
                <a:solidFill>
                  <a:srgbClr val="010615"/>
                </a:solidFill>
                <a:latin typeface="Arial" pitchFamily="34" charset="0"/>
              </a:rPr>
            </a:br>
            <a:endParaRPr lang="sv-SE" smtClean="0">
              <a:solidFill>
                <a:srgbClr val="010615"/>
              </a:solidFill>
              <a:latin typeface="Arial" pitchFamily="34" charset="0"/>
            </a:endParaRPr>
          </a:p>
          <a:p>
            <a:pPr eaLnBrk="1" hangingPunct="1"/>
            <a:endParaRPr lang="sv-SE" smtClean="0">
              <a:latin typeface="Arial" pitchFamily="34" charset="0"/>
            </a:endParaRPr>
          </a:p>
        </p:txBody>
      </p:sp>
      <p:sp>
        <p:nvSpPr>
          <p:cNvPr id="38916" name="Platshållare för datum 3"/>
          <p:cNvSpPr>
            <a:spLocks noGrp="1"/>
          </p:cNvSpPr>
          <p:nvPr>
            <p:ph type="dt" sz="quarter" idx="10"/>
          </p:nvPr>
        </p:nvSpPr>
        <p:spPr>
          <a:noFill/>
        </p:spPr>
        <p:txBody>
          <a:bodyPr/>
          <a:lstStyle/>
          <a:p>
            <a:fld id="{4660DE0E-767F-428D-B74E-302F444AFAF5}" type="datetime1">
              <a:rPr lang="sv-SE" smtClean="0">
                <a:latin typeface="Arial" pitchFamily="34" charset="0"/>
              </a:rPr>
              <a:pPr/>
              <a:t>2014-11-24</a:t>
            </a:fld>
            <a:endParaRPr lang="sv-SE" smtClean="0">
              <a:latin typeface="Arial" pitchFamily="34" charset="0"/>
            </a:endParaRPr>
          </a:p>
        </p:txBody>
      </p:sp>
      <p:sp>
        <p:nvSpPr>
          <p:cNvPr id="38917" name="Platshållare för sidfot 4"/>
          <p:cNvSpPr>
            <a:spLocks noGrp="1"/>
          </p:cNvSpPr>
          <p:nvPr>
            <p:ph type="ftr" sz="quarter" idx="11"/>
          </p:nvPr>
        </p:nvSpPr>
        <p:spPr>
          <a:noFill/>
        </p:spPr>
        <p:txBody>
          <a:bodyPr/>
          <a:lstStyle/>
          <a:p>
            <a:r>
              <a:rPr lang="sv-SE" dirty="0" smtClean="0">
                <a:latin typeface="Arial" pitchFamily="34" charset="0"/>
              </a:rPr>
              <a:t>Arkivinformation - bolag</a:t>
            </a:r>
          </a:p>
        </p:txBody>
      </p:sp>
      <p:sp>
        <p:nvSpPr>
          <p:cNvPr id="38918" name="Platshållare för bildnummer 5"/>
          <p:cNvSpPr>
            <a:spLocks noGrp="1"/>
          </p:cNvSpPr>
          <p:nvPr>
            <p:ph type="sldNum" sz="quarter" idx="12"/>
          </p:nvPr>
        </p:nvSpPr>
        <p:spPr>
          <a:noFill/>
        </p:spPr>
        <p:txBody>
          <a:bodyPr/>
          <a:lstStyle/>
          <a:p>
            <a:fld id="{1707F9B3-6601-4191-9A73-9339F502FCFF}" type="slidenum">
              <a:rPr lang="sv-SE" smtClean="0">
                <a:latin typeface="Arial" pitchFamily="34" charset="0"/>
              </a:rPr>
              <a:pPr/>
              <a:t>36</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ctrTitle"/>
          </p:nvPr>
        </p:nvSpPr>
        <p:spPr>
          <a:xfrm>
            <a:off x="467544" y="116632"/>
            <a:ext cx="7772400" cy="1143000"/>
          </a:xfrm>
        </p:spPr>
        <p:txBody>
          <a:bodyPr/>
          <a:lstStyle/>
          <a:p>
            <a:r>
              <a:rPr lang="sv-SE" sz="3600" dirty="0" smtClean="0"/>
              <a:t>Reversal för enkel leverans</a:t>
            </a:r>
          </a:p>
        </p:txBody>
      </p:sp>
      <p:sp>
        <p:nvSpPr>
          <p:cNvPr id="27651" name="Platshållare för datum 3"/>
          <p:cNvSpPr>
            <a:spLocks noGrp="1"/>
          </p:cNvSpPr>
          <p:nvPr>
            <p:ph type="dt" sz="quarter" idx="10"/>
          </p:nvPr>
        </p:nvSpPr>
        <p:spPr>
          <a:noFill/>
        </p:spPr>
        <p:txBody>
          <a:bodyPr/>
          <a:lstStyle/>
          <a:p>
            <a:fld id="{BEC93618-2C7C-4784-9222-B959D72B0B63}" type="datetime1">
              <a:rPr lang="sv-SE" smtClean="0">
                <a:latin typeface="Arial" pitchFamily="34" charset="0"/>
              </a:rPr>
              <a:pPr/>
              <a:t>2014-11-24</a:t>
            </a:fld>
            <a:endParaRPr lang="sv-SE" smtClean="0">
              <a:latin typeface="Arial" pitchFamily="34" charset="0"/>
            </a:endParaRPr>
          </a:p>
        </p:txBody>
      </p:sp>
      <p:sp>
        <p:nvSpPr>
          <p:cNvPr id="27652" name="Platshållare för sidfot 4"/>
          <p:cNvSpPr>
            <a:spLocks noGrp="1"/>
          </p:cNvSpPr>
          <p:nvPr>
            <p:ph type="ftr" sz="quarter" idx="11"/>
          </p:nvPr>
        </p:nvSpPr>
        <p:spPr>
          <a:xfrm>
            <a:off x="2915816" y="6381328"/>
            <a:ext cx="3613150" cy="365125"/>
          </a:xfrm>
          <a:noFill/>
        </p:spPr>
        <p:txBody>
          <a:bodyPr/>
          <a:lstStyle/>
          <a:p>
            <a:r>
              <a:rPr lang="sv-SE" dirty="0">
                <a:latin typeface="Arial" pitchFamily="34" charset="0"/>
              </a:rPr>
              <a:t>Arkivinformation - </a:t>
            </a:r>
            <a:r>
              <a:rPr lang="sv-SE" dirty="0" smtClean="0">
                <a:latin typeface="Arial" pitchFamily="34" charset="0"/>
              </a:rPr>
              <a:t>bolag</a:t>
            </a:r>
            <a:endParaRPr lang="sv-SE" dirty="0">
              <a:latin typeface="Arial" pitchFamily="34" charset="0"/>
            </a:endParaRPr>
          </a:p>
        </p:txBody>
      </p:sp>
      <p:sp>
        <p:nvSpPr>
          <p:cNvPr id="27653" name="Platshållare för bildnummer 5"/>
          <p:cNvSpPr>
            <a:spLocks noGrp="1"/>
          </p:cNvSpPr>
          <p:nvPr>
            <p:ph type="sldNum" sz="quarter" idx="12"/>
          </p:nvPr>
        </p:nvSpPr>
        <p:spPr>
          <a:noFill/>
        </p:spPr>
        <p:txBody>
          <a:bodyPr/>
          <a:lstStyle/>
          <a:p>
            <a:fld id="{08AAD279-7E43-4588-B2BC-58058CF9067E}" type="slidenum">
              <a:rPr lang="sv-SE" smtClean="0">
                <a:latin typeface="Arial" pitchFamily="34" charset="0"/>
              </a:rPr>
              <a:pPr/>
              <a:t>37</a:t>
            </a:fld>
            <a:endParaRPr lang="sv-SE" smtClean="0">
              <a:latin typeface="Arial" pitchFamily="34" charset="0"/>
            </a:endParaRPr>
          </a:p>
        </p:txBody>
      </p:sp>
      <p:pic>
        <p:nvPicPr>
          <p:cNvPr id="2050" name="Picture 2"/>
          <p:cNvPicPr>
            <a:picLocks noChangeAspect="1" noChangeArrowheads="1"/>
          </p:cNvPicPr>
          <p:nvPr/>
        </p:nvPicPr>
        <p:blipFill>
          <a:blip r:embed="rId2"/>
          <a:srcRect l="33468" t="8656" r="31882" b="4059"/>
          <a:stretch>
            <a:fillRect/>
          </a:stretch>
        </p:blipFill>
        <p:spPr bwMode="auto">
          <a:xfrm>
            <a:off x="179512" y="764704"/>
            <a:ext cx="4084817" cy="5616624"/>
          </a:xfrm>
          <a:prstGeom prst="rect">
            <a:avLst/>
          </a:prstGeom>
          <a:noFill/>
          <a:ln w="9525">
            <a:noFill/>
            <a:miter lim="800000"/>
            <a:headEnd/>
            <a:tailEnd/>
          </a:ln>
        </p:spPr>
      </p:pic>
      <p:pic>
        <p:nvPicPr>
          <p:cNvPr id="8" name="Picture 2"/>
          <p:cNvPicPr>
            <a:picLocks noChangeAspect="1" noChangeArrowheads="1"/>
          </p:cNvPicPr>
          <p:nvPr/>
        </p:nvPicPr>
        <p:blipFill>
          <a:blip r:embed="rId3"/>
          <a:srcRect l="17719" t="9800" r="35426" b="23533"/>
          <a:stretch>
            <a:fillRect/>
          </a:stretch>
        </p:blipFill>
        <p:spPr bwMode="auto">
          <a:xfrm>
            <a:off x="4427984" y="1052736"/>
            <a:ext cx="4464421" cy="3573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ctrTitle"/>
          </p:nvPr>
        </p:nvSpPr>
        <p:spPr>
          <a:xfrm>
            <a:off x="685800" y="332656"/>
            <a:ext cx="7772400" cy="792088"/>
          </a:xfrm>
        </p:spPr>
        <p:txBody>
          <a:bodyPr/>
          <a:lstStyle/>
          <a:p>
            <a:r>
              <a:rPr lang="sv-SE" sz="3600" dirty="0" smtClean="0"/>
              <a:t>Leveransreversal</a:t>
            </a:r>
          </a:p>
        </p:txBody>
      </p:sp>
      <p:sp>
        <p:nvSpPr>
          <p:cNvPr id="26627" name="Underrubrik 2"/>
          <p:cNvSpPr>
            <a:spLocks noGrp="1"/>
          </p:cNvSpPr>
          <p:nvPr>
            <p:ph type="subTitle" idx="1"/>
          </p:nvPr>
        </p:nvSpPr>
        <p:spPr>
          <a:xfrm>
            <a:off x="755576" y="1412776"/>
            <a:ext cx="6624736" cy="4643438"/>
          </a:xfrm>
        </p:spPr>
        <p:txBody>
          <a:bodyPr/>
          <a:lstStyle/>
          <a:p>
            <a:pPr>
              <a:buFont typeface="Arial" pitchFamily="34" charset="0"/>
              <a:buChar char="•"/>
            </a:pPr>
            <a:r>
              <a:rPr lang="sv-SE" dirty="0" smtClean="0">
                <a:latin typeface="Arial" pitchFamily="34" charset="0"/>
                <a:ea typeface="ＭＳ Ｐゴシック" pitchFamily="34" charset="-128"/>
                <a:cs typeface="Arial" pitchFamily="34" charset="0"/>
              </a:rPr>
              <a:t> Reversal är en kvittens på överlämnat material</a:t>
            </a:r>
          </a:p>
          <a:p>
            <a:pPr>
              <a:buFont typeface="Arial" pitchFamily="34" charset="0"/>
              <a:buChar char="•"/>
            </a:pPr>
            <a:r>
              <a:rPr lang="sv-SE" dirty="0" smtClean="0">
                <a:latin typeface="Arial" pitchFamily="34" charset="0"/>
              </a:rPr>
              <a:t> Börja fyll i bilagor och huvudreversalen sist</a:t>
            </a:r>
          </a:p>
          <a:p>
            <a:pPr>
              <a:buFont typeface="Arial" pitchFamily="34" charset="0"/>
              <a:buChar char="•"/>
            </a:pPr>
            <a:r>
              <a:rPr lang="sv-SE" dirty="0" smtClean="0">
                <a:latin typeface="Arial" pitchFamily="34" charset="0"/>
              </a:rPr>
              <a:t> En bilaga per verksamhetsområde som lämnas in</a:t>
            </a:r>
          </a:p>
          <a:p>
            <a:pPr>
              <a:buFont typeface="Arial" pitchFamily="34" charset="0"/>
              <a:buChar char="•"/>
            </a:pPr>
            <a:r>
              <a:rPr lang="sv-SE" dirty="0" smtClean="0">
                <a:latin typeface="Arial" pitchFamily="34" charset="0"/>
              </a:rPr>
              <a:t> Huvudreversalen är en sammanfattning av bilagorna</a:t>
            </a:r>
          </a:p>
          <a:p>
            <a:pPr>
              <a:buFont typeface="Arial" pitchFamily="34" charset="0"/>
              <a:buChar char="•"/>
            </a:pPr>
            <a:r>
              <a:rPr lang="sv-SE" dirty="0" smtClean="0">
                <a:latin typeface="Arial" pitchFamily="34" charset="0"/>
              </a:rPr>
              <a:t> Fyll i ort och namnförtydligande, men </a:t>
            </a:r>
            <a:r>
              <a:rPr lang="sv-SE" u="sng" dirty="0" smtClean="0">
                <a:latin typeface="Arial" pitchFamily="34" charset="0"/>
              </a:rPr>
              <a:t>ej</a:t>
            </a:r>
            <a:r>
              <a:rPr lang="sv-SE" dirty="0" smtClean="0">
                <a:latin typeface="Arial" pitchFamily="34" charset="0"/>
              </a:rPr>
              <a:t> datum </a:t>
            </a:r>
          </a:p>
          <a:p>
            <a:pPr>
              <a:buFont typeface="Arial" pitchFamily="34" charset="0"/>
              <a:buChar char="•"/>
            </a:pPr>
            <a:r>
              <a:rPr lang="sv-SE" dirty="0" smtClean="0">
                <a:latin typeface="Arial" pitchFamily="34" charset="0"/>
              </a:rPr>
              <a:t> Skrivs ut i två exemplar på Svenskt Arkiv</a:t>
            </a:r>
          </a:p>
          <a:p>
            <a:pPr>
              <a:buFont typeface="Arial" pitchFamily="34" charset="0"/>
              <a:buChar char="•"/>
            </a:pPr>
            <a:r>
              <a:rPr lang="sv-SE" dirty="0" smtClean="0">
                <a:latin typeface="Arial" pitchFamily="34" charset="0"/>
              </a:rPr>
              <a:t> Medtages vid leverans</a:t>
            </a:r>
          </a:p>
          <a:p>
            <a:pPr>
              <a:buFont typeface="Arial" pitchFamily="34" charset="0"/>
              <a:buChar char="•"/>
            </a:pPr>
            <a:r>
              <a:rPr lang="sv-SE" dirty="0" smtClean="0">
                <a:latin typeface="Arial" pitchFamily="34" charset="0"/>
                <a:ea typeface="ＭＳ Ｐゴシック" pitchFamily="34" charset="-128"/>
                <a:cs typeface="Arial" pitchFamily="34" charset="0"/>
              </a:rPr>
              <a:t> Undertecknas på Stadsarkivet</a:t>
            </a:r>
          </a:p>
          <a:p>
            <a:endParaRPr lang="sv-SE" dirty="0" smtClean="0">
              <a:latin typeface="Arial" pitchFamily="34" charset="0"/>
            </a:endParaRPr>
          </a:p>
        </p:txBody>
      </p:sp>
      <p:sp>
        <p:nvSpPr>
          <p:cNvPr id="26628" name="Platshållare för datum 3"/>
          <p:cNvSpPr>
            <a:spLocks noGrp="1"/>
          </p:cNvSpPr>
          <p:nvPr>
            <p:ph type="dt" sz="quarter" idx="10"/>
          </p:nvPr>
        </p:nvSpPr>
        <p:spPr>
          <a:noFill/>
        </p:spPr>
        <p:txBody>
          <a:bodyPr/>
          <a:lstStyle/>
          <a:p>
            <a:fld id="{F5126A71-D7CD-4717-9135-D8EDA6AD55B4}" type="datetime1">
              <a:rPr lang="sv-SE" smtClean="0">
                <a:latin typeface="Arial" pitchFamily="34" charset="0"/>
              </a:rPr>
              <a:pPr/>
              <a:t>2014-11-24</a:t>
            </a:fld>
            <a:endParaRPr lang="sv-SE" dirty="0" smtClean="0">
              <a:latin typeface="Arial" pitchFamily="34" charset="0"/>
            </a:endParaRPr>
          </a:p>
        </p:txBody>
      </p:sp>
      <p:sp>
        <p:nvSpPr>
          <p:cNvPr id="26629" name="Platshållare för sidfot 4"/>
          <p:cNvSpPr>
            <a:spLocks noGrp="1"/>
          </p:cNvSpPr>
          <p:nvPr>
            <p:ph type="ftr" sz="quarter" idx="11"/>
          </p:nvPr>
        </p:nvSpPr>
        <p:spPr>
          <a:noFill/>
        </p:spPr>
        <p:txBody>
          <a:bodyPr/>
          <a:lstStyle/>
          <a:p>
            <a:r>
              <a:rPr lang="sv-SE" dirty="0">
                <a:latin typeface="Arial" pitchFamily="34" charset="0"/>
              </a:rPr>
              <a:t>Arkivinformation - </a:t>
            </a:r>
            <a:r>
              <a:rPr lang="sv-SE" dirty="0" smtClean="0">
                <a:latin typeface="Arial" pitchFamily="34" charset="0"/>
              </a:rPr>
              <a:t>bolag</a:t>
            </a:r>
            <a:endParaRPr lang="sv-SE" dirty="0">
              <a:latin typeface="Arial" pitchFamily="34" charset="0"/>
            </a:endParaRPr>
          </a:p>
        </p:txBody>
      </p:sp>
      <p:sp>
        <p:nvSpPr>
          <p:cNvPr id="26630" name="Platshållare för bildnummer 5"/>
          <p:cNvSpPr>
            <a:spLocks noGrp="1"/>
          </p:cNvSpPr>
          <p:nvPr>
            <p:ph type="sldNum" sz="quarter" idx="12"/>
          </p:nvPr>
        </p:nvSpPr>
        <p:spPr>
          <a:noFill/>
        </p:spPr>
        <p:txBody>
          <a:bodyPr/>
          <a:lstStyle/>
          <a:p>
            <a:fld id="{CD6D7C64-3CA6-4ED8-9560-33DF7839AF75}" type="slidenum">
              <a:rPr lang="sv-SE" smtClean="0">
                <a:latin typeface="Arial" pitchFamily="34" charset="0"/>
              </a:rPr>
              <a:pPr/>
              <a:t>38</a:t>
            </a:fld>
            <a:endParaRPr lang="sv-SE" smtClean="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latshållare för datum 3"/>
          <p:cNvSpPr>
            <a:spLocks noGrp="1"/>
          </p:cNvSpPr>
          <p:nvPr>
            <p:ph type="dt" sz="quarter" idx="10"/>
          </p:nvPr>
        </p:nvSpPr>
        <p:spPr>
          <a:noFill/>
        </p:spPr>
        <p:txBody>
          <a:bodyPr/>
          <a:lstStyle/>
          <a:p>
            <a:fld id="{EA25EA75-DBC6-46A5-B11B-47C704B8184A}" type="datetime1">
              <a:rPr lang="sv-SE" smtClean="0">
                <a:latin typeface="Arial" pitchFamily="34" charset="0"/>
              </a:rPr>
              <a:pPr/>
              <a:t>2014-11-24</a:t>
            </a:fld>
            <a:endParaRPr lang="sv-SE" smtClean="0">
              <a:latin typeface="Arial" pitchFamily="34" charset="0"/>
            </a:endParaRPr>
          </a:p>
        </p:txBody>
      </p:sp>
      <p:sp>
        <p:nvSpPr>
          <p:cNvPr id="28676" name="Platshållare för sidfot 4"/>
          <p:cNvSpPr>
            <a:spLocks noGrp="1"/>
          </p:cNvSpPr>
          <p:nvPr>
            <p:ph type="ftr" sz="quarter" idx="11"/>
          </p:nvPr>
        </p:nvSpPr>
        <p:spPr>
          <a:xfrm>
            <a:off x="2843808" y="6309320"/>
            <a:ext cx="3613150" cy="365125"/>
          </a:xfrm>
          <a:noFill/>
        </p:spPr>
        <p:txBody>
          <a:bodyPr/>
          <a:lstStyle/>
          <a:p>
            <a:r>
              <a:rPr lang="sv-SE" dirty="0">
                <a:latin typeface="Arial" pitchFamily="34" charset="0"/>
              </a:rPr>
              <a:t>Arkivinformation - </a:t>
            </a:r>
            <a:r>
              <a:rPr lang="sv-SE" dirty="0" smtClean="0">
                <a:latin typeface="Arial" pitchFamily="34" charset="0"/>
              </a:rPr>
              <a:t>bolag</a:t>
            </a:r>
            <a:endParaRPr lang="sv-SE" dirty="0">
              <a:latin typeface="Arial" pitchFamily="34" charset="0"/>
            </a:endParaRPr>
          </a:p>
        </p:txBody>
      </p:sp>
      <p:sp>
        <p:nvSpPr>
          <p:cNvPr id="28677" name="Platshållare för bildnummer 5"/>
          <p:cNvSpPr>
            <a:spLocks noGrp="1"/>
          </p:cNvSpPr>
          <p:nvPr>
            <p:ph type="sldNum" sz="quarter" idx="12"/>
          </p:nvPr>
        </p:nvSpPr>
        <p:spPr>
          <a:noFill/>
        </p:spPr>
        <p:txBody>
          <a:bodyPr/>
          <a:lstStyle/>
          <a:p>
            <a:fld id="{0CB06CEF-54D8-4E9B-B8B7-69D5B69A9BF7}" type="slidenum">
              <a:rPr lang="sv-SE" smtClean="0">
                <a:latin typeface="Arial" pitchFamily="34" charset="0"/>
              </a:rPr>
              <a:pPr/>
              <a:t>39</a:t>
            </a:fld>
            <a:endParaRPr lang="sv-SE" smtClean="0">
              <a:latin typeface="Arial" pitchFamily="34" charset="0"/>
            </a:endParaRPr>
          </a:p>
        </p:txBody>
      </p:sp>
      <p:sp>
        <p:nvSpPr>
          <p:cNvPr id="8" name="Rektangel 7"/>
          <p:cNvSpPr/>
          <p:nvPr/>
        </p:nvSpPr>
        <p:spPr>
          <a:xfrm>
            <a:off x="1133872" y="2588711"/>
            <a:ext cx="5598368" cy="1200329"/>
          </a:xfrm>
          <a:prstGeom prst="rect">
            <a:avLst/>
          </a:prstGeom>
        </p:spPr>
        <p:txBody>
          <a:bodyPr wrap="square">
            <a:spAutoFit/>
          </a:bodyPr>
          <a:lstStyle/>
          <a:p>
            <a:endParaRPr lang="sv-SE" dirty="0" smtClean="0"/>
          </a:p>
          <a:p>
            <a:r>
              <a:rPr lang="sv-SE" dirty="0" smtClean="0"/>
              <a:t> </a:t>
            </a:r>
            <a:r>
              <a:rPr lang="sv-SE" dirty="0" err="1" smtClean="0">
                <a:hlinkClick r:id="rId2"/>
              </a:rPr>
              <a:t>www.linkoping.se/arkivbolag</a:t>
            </a:r>
            <a:endParaRPr lang="sv-SE" dirty="0" smtClean="0"/>
          </a:p>
          <a:p>
            <a:endParaRPr lang="sv-SE" dirty="0" smtClean="0"/>
          </a:p>
          <a:p>
            <a:endParaRPr lang="sv-SE" dirty="0"/>
          </a:p>
        </p:txBody>
      </p:sp>
      <p:sp>
        <p:nvSpPr>
          <p:cNvPr id="11" name="Rektangel 10"/>
          <p:cNvSpPr/>
          <p:nvPr/>
        </p:nvSpPr>
        <p:spPr>
          <a:xfrm>
            <a:off x="1061864" y="620688"/>
            <a:ext cx="5598368" cy="1877437"/>
          </a:xfrm>
          <a:prstGeom prst="rect">
            <a:avLst/>
          </a:prstGeom>
        </p:spPr>
        <p:txBody>
          <a:bodyPr wrap="square">
            <a:spAutoFit/>
          </a:bodyPr>
          <a:lstStyle/>
          <a:p>
            <a:r>
              <a:rPr lang="sv-SE" sz="4000" dirty="0" smtClean="0"/>
              <a:t>Länkar till </a:t>
            </a:r>
            <a:r>
              <a:rPr lang="sv-SE" sz="4000" dirty="0" err="1" smtClean="0"/>
              <a:t>reversaler</a:t>
            </a:r>
            <a:r>
              <a:rPr lang="sv-SE" sz="4000" dirty="0" smtClean="0"/>
              <a:t> och annan information</a:t>
            </a:r>
          </a:p>
          <a:p>
            <a:endParaRPr lang="sv-SE" dirty="0" smtClean="0"/>
          </a:p>
          <a:p>
            <a:endParaRPr lang="sv-S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ctrTitle"/>
          </p:nvPr>
        </p:nvSpPr>
        <p:spPr>
          <a:xfrm>
            <a:off x="685800" y="548680"/>
            <a:ext cx="7772400" cy="1143000"/>
          </a:xfrm>
        </p:spPr>
        <p:txBody>
          <a:bodyPr/>
          <a:lstStyle/>
          <a:p>
            <a:pPr eaLnBrk="1" hangingPunct="1"/>
            <a:r>
              <a:rPr lang="sv-SE" sz="4000" dirty="0" smtClean="0"/>
              <a:t>Vad är en handling? </a:t>
            </a:r>
            <a:r>
              <a:rPr lang="sv-SE" sz="1000" dirty="0" smtClean="0"/>
              <a:t>(TF 2 kap 3 §)</a:t>
            </a:r>
          </a:p>
        </p:txBody>
      </p:sp>
      <p:sp>
        <p:nvSpPr>
          <p:cNvPr id="5123" name="Underrubrik 2"/>
          <p:cNvSpPr>
            <a:spLocks noGrp="1"/>
          </p:cNvSpPr>
          <p:nvPr>
            <p:ph type="subTitle" idx="1"/>
          </p:nvPr>
        </p:nvSpPr>
        <p:spPr/>
        <p:txBody>
          <a:bodyPr/>
          <a:lstStyle/>
          <a:p>
            <a:pPr eaLnBrk="1" hangingPunct="1"/>
            <a:r>
              <a:rPr lang="sv-SE" smtClean="0">
                <a:latin typeface="Arial" pitchFamily="34" charset="0"/>
              </a:rPr>
              <a:t>”Ett fysiskt medium som är bärare av information”</a:t>
            </a:r>
            <a:br>
              <a:rPr lang="sv-SE" smtClean="0">
                <a:latin typeface="Arial" pitchFamily="34" charset="0"/>
              </a:rPr>
            </a:br>
            <a:endParaRPr lang="sv-SE" smtClean="0">
              <a:latin typeface="Arial" pitchFamily="34" charset="0"/>
            </a:endParaRPr>
          </a:p>
          <a:p>
            <a:pPr eaLnBrk="1" hangingPunct="1"/>
            <a:r>
              <a:rPr lang="sv-SE" smtClean="0">
                <a:latin typeface="Arial" pitchFamily="34" charset="0"/>
              </a:rPr>
              <a:t>Skriftliga dokument, bilder, ljudupptagningar, e-post, SMS etc.</a:t>
            </a:r>
          </a:p>
          <a:p>
            <a:pPr eaLnBrk="1" hangingPunct="1"/>
            <a:endParaRPr lang="sv-SE" smtClean="0">
              <a:latin typeface="Arial" pitchFamily="34" charset="0"/>
            </a:endParaRPr>
          </a:p>
        </p:txBody>
      </p:sp>
      <p:sp>
        <p:nvSpPr>
          <p:cNvPr id="5124" name="Platshållare för datum 3"/>
          <p:cNvSpPr>
            <a:spLocks noGrp="1"/>
          </p:cNvSpPr>
          <p:nvPr>
            <p:ph type="dt" sz="quarter" idx="10"/>
          </p:nvPr>
        </p:nvSpPr>
        <p:spPr>
          <a:noFill/>
        </p:spPr>
        <p:txBody>
          <a:bodyPr/>
          <a:lstStyle/>
          <a:p>
            <a:fld id="{8EA5CA46-7E0F-4127-B670-3242F9B2F22E}" type="datetime1">
              <a:rPr lang="sv-SE" smtClean="0">
                <a:latin typeface="Arial" pitchFamily="34" charset="0"/>
              </a:rPr>
              <a:pPr/>
              <a:t>2014-11-24</a:t>
            </a:fld>
            <a:endParaRPr lang="sv-SE" smtClean="0">
              <a:latin typeface="Arial" pitchFamily="34" charset="0"/>
            </a:endParaRPr>
          </a:p>
        </p:txBody>
      </p:sp>
      <p:sp>
        <p:nvSpPr>
          <p:cNvPr id="5125"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5126" name="Platshållare för bildnummer 5"/>
          <p:cNvSpPr>
            <a:spLocks noGrp="1"/>
          </p:cNvSpPr>
          <p:nvPr>
            <p:ph type="sldNum" sz="quarter" idx="12"/>
          </p:nvPr>
        </p:nvSpPr>
        <p:spPr>
          <a:noFill/>
        </p:spPr>
        <p:txBody>
          <a:bodyPr/>
          <a:lstStyle/>
          <a:p>
            <a:fld id="{C0823A8E-70F8-455B-A668-C1A6701ED3F5}" type="slidenum">
              <a:rPr lang="sv-SE" smtClean="0">
                <a:latin typeface="Arial" pitchFamily="34" charset="0"/>
              </a:rPr>
              <a:pPr/>
              <a:t>4</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ctrTitle"/>
          </p:nvPr>
        </p:nvSpPr>
        <p:spPr>
          <a:xfrm>
            <a:off x="685800" y="548680"/>
            <a:ext cx="7772400" cy="1143000"/>
          </a:xfrm>
        </p:spPr>
        <p:txBody>
          <a:bodyPr/>
          <a:lstStyle/>
          <a:p>
            <a:r>
              <a:rPr lang="sv-SE" sz="4000" dirty="0" smtClean="0"/>
              <a:t>Vad är en allmän handling? </a:t>
            </a:r>
            <a:br>
              <a:rPr lang="sv-SE" sz="4000" dirty="0" smtClean="0"/>
            </a:br>
            <a:r>
              <a:rPr lang="sv-SE" sz="4000" dirty="0" smtClean="0"/>
              <a:t> – det allmännas handling </a:t>
            </a:r>
            <a:r>
              <a:rPr lang="sv-SE" sz="1000" dirty="0" smtClean="0"/>
              <a:t>(TF 2 kap 6 §) </a:t>
            </a:r>
            <a:r>
              <a:rPr lang="sv-SE" dirty="0" smtClean="0"/>
              <a:t/>
            </a:r>
            <a:br>
              <a:rPr lang="sv-SE" dirty="0" smtClean="0"/>
            </a:br>
            <a:endParaRPr lang="sv-SE" dirty="0" smtClean="0"/>
          </a:p>
        </p:txBody>
      </p:sp>
      <p:sp>
        <p:nvSpPr>
          <p:cNvPr id="6147" name="Underrubrik 2"/>
          <p:cNvSpPr>
            <a:spLocks noGrp="1"/>
          </p:cNvSpPr>
          <p:nvPr>
            <p:ph type="subTitle" idx="1"/>
          </p:nvPr>
        </p:nvSpPr>
        <p:spPr>
          <a:xfrm>
            <a:off x="642938" y="2168798"/>
            <a:ext cx="7772400" cy="3420442"/>
          </a:xfrm>
        </p:spPr>
        <p:txBody>
          <a:bodyPr/>
          <a:lstStyle/>
          <a:p>
            <a:pPr eaLnBrk="1" hangingPunct="1"/>
            <a:endParaRPr lang="sv-SE" b="1" i="1" dirty="0" smtClean="0">
              <a:latin typeface="Arial" pitchFamily="34" charset="0"/>
            </a:endParaRPr>
          </a:p>
          <a:p>
            <a:pPr eaLnBrk="1" hangingPunct="1"/>
            <a:r>
              <a:rPr lang="sv-SE" b="1" i="1" dirty="0" smtClean="0">
                <a:latin typeface="Arial" pitchFamily="34" charset="0"/>
              </a:rPr>
              <a:t>Inkommen	</a:t>
            </a:r>
          </a:p>
          <a:p>
            <a:pPr eaLnBrk="1" hangingPunct="1"/>
            <a:r>
              <a:rPr lang="sv-SE" dirty="0" smtClean="0">
                <a:latin typeface="Arial" pitchFamily="34" charset="0"/>
              </a:rPr>
              <a:t>Passerat en myndighetsgräns, varje bolag är en egen myndighet</a:t>
            </a:r>
            <a:endParaRPr lang="sv-SE" b="1" i="1" dirty="0" smtClean="0">
              <a:latin typeface="Arial" pitchFamily="34" charset="0"/>
            </a:endParaRPr>
          </a:p>
          <a:p>
            <a:pPr eaLnBrk="1" hangingPunct="1"/>
            <a:endParaRPr lang="sv-SE" dirty="0" smtClean="0">
              <a:latin typeface="Arial" pitchFamily="34" charset="0"/>
            </a:endParaRPr>
          </a:p>
          <a:p>
            <a:pPr eaLnBrk="1" hangingPunct="1"/>
            <a:r>
              <a:rPr lang="sv-SE" dirty="0" smtClean="0">
                <a:latin typeface="Arial" pitchFamily="34" charset="0"/>
              </a:rPr>
              <a:t>En handling är inkommen:</a:t>
            </a:r>
          </a:p>
          <a:p>
            <a:pPr eaLnBrk="1" hangingPunct="1">
              <a:buFontTx/>
              <a:buChar char="-"/>
            </a:pPr>
            <a:r>
              <a:rPr lang="sv-SE" dirty="0" smtClean="0">
                <a:latin typeface="Arial" pitchFamily="34" charset="0"/>
              </a:rPr>
              <a:t> anlänt till myndigheten eller</a:t>
            </a:r>
          </a:p>
          <a:p>
            <a:pPr eaLnBrk="1" hangingPunct="1">
              <a:buFontTx/>
              <a:buChar char="-"/>
            </a:pPr>
            <a:r>
              <a:rPr lang="sv-SE" dirty="0" smtClean="0">
                <a:latin typeface="Arial" pitchFamily="34" charset="0"/>
              </a:rPr>
              <a:t> ”kommit behörig befattningshavare tillhanda”</a:t>
            </a:r>
          </a:p>
          <a:p>
            <a:pPr eaLnBrk="1" hangingPunct="1"/>
            <a:r>
              <a:rPr lang="sv-SE" dirty="0" smtClean="0">
                <a:latin typeface="Arial" pitchFamily="34" charset="0"/>
              </a:rPr>
              <a:t> </a:t>
            </a:r>
          </a:p>
        </p:txBody>
      </p:sp>
      <p:sp>
        <p:nvSpPr>
          <p:cNvPr id="6148" name="Platshållare för datum 3"/>
          <p:cNvSpPr>
            <a:spLocks noGrp="1"/>
          </p:cNvSpPr>
          <p:nvPr>
            <p:ph type="dt" sz="quarter" idx="10"/>
          </p:nvPr>
        </p:nvSpPr>
        <p:spPr>
          <a:noFill/>
        </p:spPr>
        <p:txBody>
          <a:bodyPr/>
          <a:lstStyle/>
          <a:p>
            <a:fld id="{967A6251-4C39-40BC-89DD-EC7D70604634}" type="datetime1">
              <a:rPr lang="sv-SE" smtClean="0">
                <a:latin typeface="Arial" pitchFamily="34" charset="0"/>
              </a:rPr>
              <a:pPr/>
              <a:t>2014-11-24</a:t>
            </a:fld>
            <a:endParaRPr lang="sv-SE" smtClean="0">
              <a:latin typeface="Arial" pitchFamily="34" charset="0"/>
            </a:endParaRPr>
          </a:p>
        </p:txBody>
      </p:sp>
      <p:sp>
        <p:nvSpPr>
          <p:cNvPr id="6149"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6150" name="Platshållare för bildnummer 5"/>
          <p:cNvSpPr>
            <a:spLocks noGrp="1"/>
          </p:cNvSpPr>
          <p:nvPr>
            <p:ph type="sldNum" sz="quarter" idx="12"/>
          </p:nvPr>
        </p:nvSpPr>
        <p:spPr>
          <a:noFill/>
        </p:spPr>
        <p:txBody>
          <a:bodyPr/>
          <a:lstStyle/>
          <a:p>
            <a:fld id="{F9EE08B2-07BD-4949-8D01-507BC379544B}" type="slidenum">
              <a:rPr lang="sv-SE" smtClean="0">
                <a:latin typeface="Arial" pitchFamily="34" charset="0"/>
              </a:rPr>
              <a:pPr/>
              <a:t>5</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ctrTitle"/>
          </p:nvPr>
        </p:nvSpPr>
        <p:spPr>
          <a:xfrm>
            <a:off x="685800" y="692696"/>
            <a:ext cx="7772400" cy="1143000"/>
          </a:xfrm>
        </p:spPr>
        <p:txBody>
          <a:bodyPr/>
          <a:lstStyle/>
          <a:p>
            <a:pPr eaLnBrk="1" hangingPunct="1"/>
            <a:r>
              <a:rPr lang="sv-SE" sz="4000" dirty="0" smtClean="0"/>
              <a:t>Vad är en allmän handling? </a:t>
            </a:r>
            <a:r>
              <a:rPr lang="sv-SE" sz="1000" dirty="0" smtClean="0"/>
              <a:t>(TF 2 kap 7 §)</a:t>
            </a:r>
            <a:r>
              <a:rPr lang="sv-SE" dirty="0" smtClean="0"/>
              <a:t/>
            </a:r>
            <a:br>
              <a:rPr lang="sv-SE" dirty="0" smtClean="0"/>
            </a:br>
            <a:endParaRPr lang="sv-SE" dirty="0" smtClean="0"/>
          </a:p>
        </p:txBody>
      </p:sp>
      <p:sp>
        <p:nvSpPr>
          <p:cNvPr id="7171" name="Underrubrik 2"/>
          <p:cNvSpPr>
            <a:spLocks noGrp="1"/>
          </p:cNvSpPr>
          <p:nvPr>
            <p:ph type="subTitle" idx="1"/>
          </p:nvPr>
        </p:nvSpPr>
        <p:spPr>
          <a:xfrm>
            <a:off x="714375" y="1643063"/>
            <a:ext cx="7772400" cy="4500562"/>
          </a:xfrm>
        </p:spPr>
        <p:txBody>
          <a:bodyPr/>
          <a:lstStyle/>
          <a:p>
            <a:pPr eaLnBrk="1" hangingPunct="1"/>
            <a:endParaRPr lang="sv-SE" b="1" i="1" dirty="0" smtClean="0">
              <a:latin typeface="Arial" pitchFamily="34" charset="0"/>
            </a:endParaRPr>
          </a:p>
          <a:p>
            <a:pPr eaLnBrk="1" hangingPunct="1"/>
            <a:r>
              <a:rPr lang="sv-SE" b="1" i="1" dirty="0" smtClean="0">
                <a:latin typeface="Arial" pitchFamily="34" charset="0"/>
              </a:rPr>
              <a:t>Upprättad	</a:t>
            </a:r>
          </a:p>
          <a:p>
            <a:pPr eaLnBrk="1" hangingPunct="1"/>
            <a:r>
              <a:rPr lang="sv-SE" dirty="0" smtClean="0">
                <a:latin typeface="Arial" pitchFamily="34" charset="0"/>
              </a:rPr>
              <a:t>En upprättad allmän handling måste ha färdigställts vid myndigheten. </a:t>
            </a:r>
          </a:p>
          <a:p>
            <a:pPr eaLnBrk="1" hangingPunct="1"/>
            <a:r>
              <a:rPr lang="sv-SE" dirty="0" smtClean="0">
                <a:latin typeface="Arial" pitchFamily="34" charset="0"/>
              </a:rPr>
              <a:t>Expedierad, slutlig form t.ex. delegationsbeslut, beslutshandlingar, löpande förteckningar</a:t>
            </a:r>
          </a:p>
          <a:p>
            <a:pPr eaLnBrk="1" hangingPunct="1"/>
            <a:endParaRPr lang="sv-SE" dirty="0" smtClean="0">
              <a:latin typeface="Arial" pitchFamily="34" charset="0"/>
            </a:endParaRPr>
          </a:p>
          <a:p>
            <a:pPr eaLnBrk="1" hangingPunct="1"/>
            <a:r>
              <a:rPr lang="sv-SE" dirty="0" smtClean="0">
                <a:latin typeface="Arial" pitchFamily="34" charset="0"/>
              </a:rPr>
              <a:t>Tre slag av upprättade handlingar:</a:t>
            </a:r>
          </a:p>
          <a:p>
            <a:pPr eaLnBrk="1" hangingPunct="1"/>
            <a:r>
              <a:rPr lang="sv-SE" dirty="0" smtClean="0">
                <a:latin typeface="Arial" pitchFamily="34" charset="0"/>
              </a:rPr>
              <a:t>- </a:t>
            </a:r>
            <a:r>
              <a:rPr lang="sv-SE" b="1" i="1" dirty="0" smtClean="0">
                <a:latin typeface="Arial" pitchFamily="34" charset="0"/>
              </a:rPr>
              <a:t>expedierats</a:t>
            </a:r>
            <a:endParaRPr lang="sv-SE" dirty="0" smtClean="0">
              <a:latin typeface="Arial" pitchFamily="34" charset="0"/>
            </a:endParaRPr>
          </a:p>
          <a:p>
            <a:pPr eaLnBrk="1" hangingPunct="1"/>
            <a:r>
              <a:rPr lang="sv-SE" dirty="0" smtClean="0">
                <a:latin typeface="Arial" pitchFamily="34" charset="0"/>
              </a:rPr>
              <a:t>- </a:t>
            </a:r>
            <a:r>
              <a:rPr lang="sv-SE" b="1" i="1" dirty="0" smtClean="0">
                <a:latin typeface="Arial" pitchFamily="34" charset="0"/>
              </a:rPr>
              <a:t>inte har expedierats men som tillhör ett visst ärende</a:t>
            </a:r>
            <a:endParaRPr lang="sv-SE" dirty="0" smtClean="0">
              <a:latin typeface="Arial" pitchFamily="34" charset="0"/>
            </a:endParaRPr>
          </a:p>
          <a:p>
            <a:pPr eaLnBrk="1" hangingPunct="1"/>
            <a:r>
              <a:rPr lang="sv-SE" dirty="0" smtClean="0">
                <a:latin typeface="Arial" pitchFamily="34" charset="0"/>
              </a:rPr>
              <a:t>- </a:t>
            </a:r>
            <a:r>
              <a:rPr lang="sv-SE" b="1" i="1" dirty="0" smtClean="0">
                <a:latin typeface="Arial" pitchFamily="34" charset="0"/>
              </a:rPr>
              <a:t>varken har expedierats eller hör till ett visst ärende</a:t>
            </a:r>
            <a:r>
              <a:rPr lang="sv-SE" dirty="0" smtClean="0">
                <a:latin typeface="Arial" pitchFamily="34" charset="0"/>
              </a:rPr>
              <a:t> </a:t>
            </a:r>
            <a:r>
              <a:rPr lang="sv-SE" b="1" dirty="0" smtClean="0">
                <a:latin typeface="Arial" pitchFamily="34" charset="0"/>
              </a:rPr>
              <a:t>blir allmänna när de har justerats</a:t>
            </a:r>
          </a:p>
          <a:p>
            <a:pPr eaLnBrk="1" hangingPunct="1"/>
            <a:endParaRPr lang="sv-SE" dirty="0" smtClean="0">
              <a:latin typeface="Arial" pitchFamily="34" charset="0"/>
            </a:endParaRPr>
          </a:p>
        </p:txBody>
      </p:sp>
      <p:sp>
        <p:nvSpPr>
          <p:cNvPr id="7172" name="Platshållare för datum 3"/>
          <p:cNvSpPr>
            <a:spLocks noGrp="1"/>
          </p:cNvSpPr>
          <p:nvPr>
            <p:ph type="dt" sz="quarter" idx="10"/>
          </p:nvPr>
        </p:nvSpPr>
        <p:spPr>
          <a:noFill/>
        </p:spPr>
        <p:txBody>
          <a:bodyPr/>
          <a:lstStyle/>
          <a:p>
            <a:fld id="{C9E339B2-F3C5-4A1D-B917-7DDFC585CF1C}" type="datetime1">
              <a:rPr lang="sv-SE" smtClean="0">
                <a:latin typeface="Arial" pitchFamily="34" charset="0"/>
              </a:rPr>
              <a:pPr/>
              <a:t>2014-11-24</a:t>
            </a:fld>
            <a:endParaRPr lang="sv-SE" smtClean="0">
              <a:latin typeface="Arial" pitchFamily="34" charset="0"/>
            </a:endParaRPr>
          </a:p>
        </p:txBody>
      </p:sp>
      <p:sp>
        <p:nvSpPr>
          <p:cNvPr id="7173"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7174" name="Platshållare för bildnummer 5"/>
          <p:cNvSpPr>
            <a:spLocks noGrp="1"/>
          </p:cNvSpPr>
          <p:nvPr>
            <p:ph type="sldNum" sz="quarter" idx="12"/>
          </p:nvPr>
        </p:nvSpPr>
        <p:spPr>
          <a:noFill/>
        </p:spPr>
        <p:txBody>
          <a:bodyPr/>
          <a:lstStyle/>
          <a:p>
            <a:fld id="{75257657-6CE9-414E-B7CC-2A8C26A8FE3A}" type="slidenum">
              <a:rPr lang="sv-SE" smtClean="0">
                <a:latin typeface="Arial" pitchFamily="34" charset="0"/>
              </a:rPr>
              <a:pPr/>
              <a:t>6</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ctrTitle"/>
          </p:nvPr>
        </p:nvSpPr>
        <p:spPr>
          <a:xfrm>
            <a:off x="685800" y="692696"/>
            <a:ext cx="7772400" cy="1143000"/>
          </a:xfrm>
        </p:spPr>
        <p:txBody>
          <a:bodyPr/>
          <a:lstStyle/>
          <a:p>
            <a:pPr eaLnBrk="1" hangingPunct="1"/>
            <a:r>
              <a:rPr lang="sv-SE" sz="4000" dirty="0" smtClean="0"/>
              <a:t>Förvarad </a:t>
            </a:r>
            <a:r>
              <a:rPr lang="sv-SE" sz="1000" dirty="0" smtClean="0"/>
              <a:t>(TF 2 kap 3 §)</a:t>
            </a:r>
          </a:p>
        </p:txBody>
      </p:sp>
      <p:sp>
        <p:nvSpPr>
          <p:cNvPr id="8195" name="Underrubrik 2"/>
          <p:cNvSpPr>
            <a:spLocks noGrp="1"/>
          </p:cNvSpPr>
          <p:nvPr>
            <p:ph type="subTitle" idx="1"/>
          </p:nvPr>
        </p:nvSpPr>
        <p:spPr/>
        <p:txBody>
          <a:bodyPr/>
          <a:lstStyle/>
          <a:p>
            <a:pPr eaLnBrk="1" hangingPunct="1">
              <a:lnSpc>
                <a:spcPct val="90000"/>
              </a:lnSpc>
            </a:pPr>
            <a:r>
              <a:rPr lang="sv-SE" dirty="0" smtClean="0">
                <a:latin typeface="Arial" pitchFamily="34" charset="0"/>
              </a:rPr>
              <a:t>Förvarad (ej enbart på arbetsplatsen) hos myndighet</a:t>
            </a:r>
          </a:p>
          <a:p>
            <a:pPr eaLnBrk="1" hangingPunct="1">
              <a:lnSpc>
                <a:spcPct val="90000"/>
              </a:lnSpc>
            </a:pPr>
            <a:endParaRPr lang="sv-SE" dirty="0" smtClean="0">
              <a:latin typeface="Arial" pitchFamily="34" charset="0"/>
            </a:endParaRPr>
          </a:p>
          <a:p>
            <a:pPr eaLnBrk="1" hangingPunct="1">
              <a:lnSpc>
                <a:spcPct val="90000"/>
              </a:lnSpc>
            </a:pPr>
            <a:r>
              <a:rPr lang="sv-SE" dirty="0" smtClean="0">
                <a:latin typeface="Arial" pitchFamily="34" charset="0"/>
              </a:rPr>
              <a:t>En upptagning är att anses som förvarad hos myndighet om upptagningen är tillgänglig med tekniska hjälpmedel.</a:t>
            </a:r>
          </a:p>
          <a:p>
            <a:pPr eaLnBrk="1" hangingPunct="1"/>
            <a:endParaRPr lang="sv-SE" dirty="0" smtClean="0">
              <a:latin typeface="Arial" pitchFamily="34" charset="0"/>
            </a:endParaRPr>
          </a:p>
        </p:txBody>
      </p:sp>
      <p:sp>
        <p:nvSpPr>
          <p:cNvPr id="8196" name="Platshållare för datum 3"/>
          <p:cNvSpPr>
            <a:spLocks noGrp="1"/>
          </p:cNvSpPr>
          <p:nvPr>
            <p:ph type="dt" sz="quarter" idx="10"/>
          </p:nvPr>
        </p:nvSpPr>
        <p:spPr>
          <a:noFill/>
        </p:spPr>
        <p:txBody>
          <a:bodyPr/>
          <a:lstStyle/>
          <a:p>
            <a:fld id="{51AE5452-C446-4A9F-8466-ACFB21DD27C1}" type="datetime1">
              <a:rPr lang="sv-SE" smtClean="0">
                <a:latin typeface="Arial" pitchFamily="34" charset="0"/>
              </a:rPr>
              <a:pPr/>
              <a:t>2014-11-24</a:t>
            </a:fld>
            <a:endParaRPr lang="sv-SE" smtClean="0">
              <a:latin typeface="Arial" pitchFamily="34" charset="0"/>
            </a:endParaRPr>
          </a:p>
        </p:txBody>
      </p:sp>
      <p:sp>
        <p:nvSpPr>
          <p:cNvPr id="8197"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8198" name="Platshållare för bildnummer 5"/>
          <p:cNvSpPr>
            <a:spLocks noGrp="1"/>
          </p:cNvSpPr>
          <p:nvPr>
            <p:ph type="sldNum" sz="quarter" idx="12"/>
          </p:nvPr>
        </p:nvSpPr>
        <p:spPr>
          <a:noFill/>
        </p:spPr>
        <p:txBody>
          <a:bodyPr/>
          <a:lstStyle/>
          <a:p>
            <a:fld id="{9E1FDD23-4062-48BC-82A0-31C2E67C7EF7}" type="slidenum">
              <a:rPr lang="sv-SE" smtClean="0">
                <a:latin typeface="Arial" pitchFamily="34" charset="0"/>
              </a:rPr>
              <a:pPr/>
              <a:t>7</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ctrTitle"/>
          </p:nvPr>
        </p:nvSpPr>
        <p:spPr>
          <a:xfrm>
            <a:off x="685800" y="548680"/>
            <a:ext cx="7772400" cy="1143000"/>
          </a:xfrm>
        </p:spPr>
        <p:txBody>
          <a:bodyPr/>
          <a:lstStyle/>
          <a:p>
            <a:r>
              <a:rPr lang="sv-SE" sz="3600" dirty="0" smtClean="0"/>
              <a:t>Offentlighets- och sekretesslag </a:t>
            </a:r>
            <a:r>
              <a:rPr lang="sv-SE" sz="1000" dirty="0" smtClean="0"/>
              <a:t>(OSL 2009:400)</a:t>
            </a:r>
          </a:p>
        </p:txBody>
      </p:sp>
      <p:sp>
        <p:nvSpPr>
          <p:cNvPr id="9219" name="Underrubrik 2"/>
          <p:cNvSpPr>
            <a:spLocks noGrp="1"/>
          </p:cNvSpPr>
          <p:nvPr>
            <p:ph type="subTitle" idx="1"/>
          </p:nvPr>
        </p:nvSpPr>
        <p:spPr>
          <a:xfrm>
            <a:off x="685800" y="1412776"/>
            <a:ext cx="7772400" cy="4376737"/>
          </a:xfrm>
        </p:spPr>
        <p:txBody>
          <a:bodyPr/>
          <a:lstStyle/>
          <a:p>
            <a:r>
              <a:rPr lang="sv-SE" dirty="0" smtClean="0">
                <a:latin typeface="Arial" pitchFamily="34" charset="0"/>
              </a:rPr>
              <a:t>2 kap</a:t>
            </a:r>
          </a:p>
          <a:p>
            <a:r>
              <a:rPr lang="sv-SE" dirty="0" smtClean="0">
                <a:latin typeface="Arial" pitchFamily="34" charset="0"/>
              </a:rPr>
              <a:t>3 § Det som föreskrivs i TF om rätten att ta del av handlingar hos myndighet gäller också handlingar hos bolag där kommunen har det rättsliga bestämmande inflytandet.</a:t>
            </a:r>
          </a:p>
          <a:p>
            <a:endParaRPr lang="sv-SE" dirty="0" smtClean="0">
              <a:latin typeface="Arial" pitchFamily="34" charset="0"/>
            </a:endParaRPr>
          </a:p>
          <a:p>
            <a:r>
              <a:rPr lang="sv-SE" dirty="0" smtClean="0">
                <a:latin typeface="Arial" pitchFamily="34" charset="0"/>
              </a:rPr>
              <a:t>4 kap</a:t>
            </a:r>
          </a:p>
          <a:p>
            <a:r>
              <a:rPr lang="sv-SE" dirty="0" smtClean="0">
                <a:latin typeface="Arial" pitchFamily="34" charset="0"/>
              </a:rPr>
              <a:t>1 § Rör rätten att ta del av allmänna handlingar är organiserad så att:</a:t>
            </a:r>
          </a:p>
          <a:p>
            <a:pPr>
              <a:buFontTx/>
              <a:buChar char="-"/>
            </a:pPr>
            <a:r>
              <a:rPr lang="sv-SE" dirty="0" smtClean="0">
                <a:latin typeface="Arial" pitchFamily="34" charset="0"/>
              </a:rPr>
              <a:t> kan lämnas ut skyndsamt</a:t>
            </a:r>
          </a:p>
          <a:p>
            <a:pPr>
              <a:buFontTx/>
              <a:buChar char="-"/>
            </a:pPr>
            <a:r>
              <a:rPr lang="sv-SE" dirty="0" smtClean="0">
                <a:latin typeface="Arial" pitchFamily="34" charset="0"/>
              </a:rPr>
              <a:t> skilja allmänna handlingar från andra handlingar</a:t>
            </a:r>
          </a:p>
          <a:p>
            <a:pPr>
              <a:buFontTx/>
              <a:buChar char="-"/>
            </a:pPr>
            <a:r>
              <a:rPr lang="sv-SE" dirty="0" smtClean="0">
                <a:latin typeface="Arial" pitchFamily="34" charset="0"/>
              </a:rPr>
              <a:t> rätten att lämna ut säkerställs men samtidigt </a:t>
            </a:r>
            <a:br>
              <a:rPr lang="sv-SE" dirty="0" smtClean="0">
                <a:latin typeface="Arial" pitchFamily="34" charset="0"/>
              </a:rPr>
            </a:br>
            <a:r>
              <a:rPr lang="sv-SE" dirty="0" smtClean="0">
                <a:latin typeface="Arial" pitchFamily="34" charset="0"/>
              </a:rPr>
              <a:t>som sekretess upprätthålls</a:t>
            </a:r>
          </a:p>
        </p:txBody>
      </p:sp>
      <p:sp>
        <p:nvSpPr>
          <p:cNvPr id="9220" name="Platshållare för datum 3"/>
          <p:cNvSpPr>
            <a:spLocks noGrp="1"/>
          </p:cNvSpPr>
          <p:nvPr>
            <p:ph type="dt" sz="quarter" idx="10"/>
          </p:nvPr>
        </p:nvSpPr>
        <p:spPr>
          <a:noFill/>
        </p:spPr>
        <p:txBody>
          <a:bodyPr/>
          <a:lstStyle/>
          <a:p>
            <a:fld id="{A1461D9A-C957-4315-8982-D7F1DB03A8EC}" type="datetime1">
              <a:rPr lang="sv-SE" smtClean="0">
                <a:latin typeface="Arial" pitchFamily="34" charset="0"/>
              </a:rPr>
              <a:pPr/>
              <a:t>2014-11-24</a:t>
            </a:fld>
            <a:endParaRPr lang="sv-SE" smtClean="0">
              <a:latin typeface="Arial" pitchFamily="34" charset="0"/>
            </a:endParaRPr>
          </a:p>
        </p:txBody>
      </p:sp>
      <p:sp>
        <p:nvSpPr>
          <p:cNvPr id="9221"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9222" name="Platshållare för bildnummer 5"/>
          <p:cNvSpPr>
            <a:spLocks noGrp="1"/>
          </p:cNvSpPr>
          <p:nvPr>
            <p:ph type="sldNum" sz="quarter" idx="12"/>
          </p:nvPr>
        </p:nvSpPr>
        <p:spPr>
          <a:noFill/>
        </p:spPr>
        <p:txBody>
          <a:bodyPr/>
          <a:lstStyle/>
          <a:p>
            <a:fld id="{6DABD856-B8D0-4893-846F-26D760DE188D}" type="slidenum">
              <a:rPr lang="sv-SE" smtClean="0">
                <a:latin typeface="Arial" pitchFamily="34" charset="0"/>
              </a:rPr>
              <a:pPr/>
              <a:t>8</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ctrTitle"/>
          </p:nvPr>
        </p:nvSpPr>
        <p:spPr>
          <a:xfrm>
            <a:off x="685800" y="476672"/>
            <a:ext cx="7772400" cy="1143000"/>
          </a:xfrm>
        </p:spPr>
        <p:txBody>
          <a:bodyPr/>
          <a:lstStyle/>
          <a:p>
            <a:pPr eaLnBrk="1" hangingPunct="1"/>
            <a:r>
              <a:rPr lang="sv-SE" sz="4000" dirty="0" smtClean="0"/>
              <a:t>Arkivbeskrivning</a:t>
            </a:r>
          </a:p>
        </p:txBody>
      </p:sp>
      <p:sp>
        <p:nvSpPr>
          <p:cNvPr id="10243" name="Underrubrik 2"/>
          <p:cNvSpPr>
            <a:spLocks noGrp="1"/>
          </p:cNvSpPr>
          <p:nvPr>
            <p:ph type="subTitle" idx="1"/>
          </p:nvPr>
        </p:nvSpPr>
        <p:spPr>
          <a:xfrm>
            <a:off x="642938" y="1928813"/>
            <a:ext cx="7772400" cy="4071937"/>
          </a:xfrm>
        </p:spPr>
        <p:txBody>
          <a:bodyPr/>
          <a:lstStyle/>
          <a:p>
            <a:r>
              <a:rPr lang="sv-SE" dirty="0" smtClean="0">
                <a:latin typeface="Georgia" pitchFamily="18" charset="0"/>
              </a:rPr>
              <a:t>Beskrivning av myndighetens organisation och verksamhet, </a:t>
            </a:r>
          </a:p>
          <a:p>
            <a:r>
              <a:rPr lang="sv-SE" dirty="0" smtClean="0">
                <a:latin typeface="Georgia" pitchFamily="18" charset="0"/>
              </a:rPr>
              <a:t>för att underlätta sökandet i arkivet</a:t>
            </a:r>
          </a:p>
          <a:p>
            <a:endParaRPr lang="sv-SE" dirty="0" smtClean="0">
              <a:latin typeface="Georgia" pitchFamily="18" charset="0"/>
            </a:endParaRPr>
          </a:p>
          <a:p>
            <a:r>
              <a:rPr lang="sv-SE" dirty="0" smtClean="0">
                <a:latin typeface="Georgia" pitchFamily="18" charset="0"/>
              </a:rPr>
              <a:t>Enligt:</a:t>
            </a:r>
          </a:p>
          <a:p>
            <a:pPr>
              <a:buFontTx/>
              <a:buChar char="-"/>
            </a:pPr>
            <a:r>
              <a:rPr lang="sv-SE" dirty="0" smtClean="0">
                <a:latin typeface="Georgia" pitchFamily="18" charset="0"/>
              </a:rPr>
              <a:t> OSL 2009:400 4 kap 2 §ska en "Beskrivning av myndighetens allmänna handlingar" </a:t>
            </a:r>
          </a:p>
          <a:p>
            <a:pPr>
              <a:buFontTx/>
              <a:buChar char="-"/>
            </a:pPr>
            <a:r>
              <a:rPr lang="sv-SE" dirty="0" smtClean="0">
                <a:latin typeface="Georgia" pitchFamily="18" charset="0"/>
              </a:rPr>
              <a:t> Arkivlagen (1990:782) ska varje myndighet upprätta en "Arkivbeskrivning”</a:t>
            </a:r>
          </a:p>
          <a:p>
            <a:pPr>
              <a:buFontTx/>
              <a:buChar char="-"/>
            </a:pPr>
            <a:endParaRPr lang="sv-SE" dirty="0" smtClean="0">
              <a:latin typeface="Georgia" pitchFamily="18" charset="0"/>
            </a:endParaRPr>
          </a:p>
          <a:p>
            <a:r>
              <a:rPr lang="sv-SE" dirty="0" err="1" smtClean="0">
                <a:latin typeface="Georgia" pitchFamily="18" charset="0"/>
                <a:hlinkClick r:id="rId3" action="ppaction://hlinkfile"/>
              </a:rPr>
              <a:t>LiSA-F</a:t>
            </a:r>
            <a:r>
              <a:rPr lang="sv-SE" dirty="0" smtClean="0">
                <a:latin typeface="Georgia" pitchFamily="18" charset="0"/>
                <a:hlinkClick r:id="rId3" action="ppaction://hlinkfile"/>
              </a:rPr>
              <a:t> 2012:4</a:t>
            </a:r>
            <a:r>
              <a:rPr lang="sv-SE" dirty="0" smtClean="0">
                <a:latin typeface="Georgia" pitchFamily="18" charset="0"/>
              </a:rPr>
              <a:t> är den föreskrift som förklarar vad arkivbeskrivningen ska innehålla</a:t>
            </a:r>
            <a:r>
              <a:rPr lang="sv-SE" dirty="0" smtClean="0">
                <a:latin typeface="Arial" pitchFamily="34" charset="0"/>
              </a:rPr>
              <a:t/>
            </a:r>
            <a:br>
              <a:rPr lang="sv-SE" dirty="0" smtClean="0">
                <a:latin typeface="Arial" pitchFamily="34" charset="0"/>
              </a:rPr>
            </a:br>
            <a:endParaRPr lang="sv-SE" dirty="0" smtClean="0">
              <a:latin typeface="Arial" pitchFamily="34" charset="0"/>
            </a:endParaRPr>
          </a:p>
        </p:txBody>
      </p:sp>
      <p:sp>
        <p:nvSpPr>
          <p:cNvPr id="10244" name="Platshållare för datum 3"/>
          <p:cNvSpPr>
            <a:spLocks noGrp="1"/>
          </p:cNvSpPr>
          <p:nvPr>
            <p:ph type="dt" sz="quarter" idx="10"/>
          </p:nvPr>
        </p:nvSpPr>
        <p:spPr>
          <a:noFill/>
        </p:spPr>
        <p:txBody>
          <a:bodyPr/>
          <a:lstStyle/>
          <a:p>
            <a:fld id="{F7211DFC-3E8F-4024-9E02-E852A818DD85}" type="datetime1">
              <a:rPr lang="sv-SE" smtClean="0">
                <a:latin typeface="Arial" pitchFamily="34" charset="0"/>
              </a:rPr>
              <a:pPr/>
              <a:t>2014-11-24</a:t>
            </a:fld>
            <a:endParaRPr lang="sv-SE" smtClean="0">
              <a:latin typeface="Arial" pitchFamily="34" charset="0"/>
            </a:endParaRPr>
          </a:p>
        </p:txBody>
      </p:sp>
      <p:sp>
        <p:nvSpPr>
          <p:cNvPr id="10245" name="Platshållare för sidfot 4"/>
          <p:cNvSpPr>
            <a:spLocks noGrp="1"/>
          </p:cNvSpPr>
          <p:nvPr>
            <p:ph type="ftr" sz="quarter" idx="11"/>
          </p:nvPr>
        </p:nvSpPr>
        <p:spPr>
          <a:noFill/>
        </p:spPr>
        <p:txBody>
          <a:bodyPr/>
          <a:lstStyle/>
          <a:p>
            <a:r>
              <a:rPr lang="sv-SE" smtClean="0">
                <a:latin typeface="Arial" pitchFamily="34" charset="0"/>
              </a:rPr>
              <a:t>Arkivinformation - bolag</a:t>
            </a:r>
          </a:p>
        </p:txBody>
      </p:sp>
      <p:sp>
        <p:nvSpPr>
          <p:cNvPr id="10246" name="Platshållare för bildnummer 5"/>
          <p:cNvSpPr>
            <a:spLocks noGrp="1"/>
          </p:cNvSpPr>
          <p:nvPr>
            <p:ph type="sldNum" sz="quarter" idx="12"/>
          </p:nvPr>
        </p:nvSpPr>
        <p:spPr>
          <a:noFill/>
        </p:spPr>
        <p:txBody>
          <a:bodyPr/>
          <a:lstStyle/>
          <a:p>
            <a:fld id="{BA85FB3F-D153-4B8F-AA7A-E89A19882A02}" type="slidenum">
              <a:rPr lang="sv-SE" smtClean="0">
                <a:latin typeface="Arial" pitchFamily="34" charset="0"/>
              </a:rPr>
              <a:pPr/>
              <a:t>9</a:t>
            </a:fld>
            <a:endParaRPr lang="sv-SE" smtClean="0">
              <a:latin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tion idemönster">
  <a:themeElements>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idemönster</Template>
  <TotalTime>88</TotalTime>
  <Words>1561</Words>
  <Application>Microsoft Office PowerPoint</Application>
  <PresentationFormat>Bildspel på skärmen (4:3)</PresentationFormat>
  <Paragraphs>444</Paragraphs>
  <Slides>39</Slides>
  <Notes>36</Notes>
  <HiddenSlides>0</HiddenSlides>
  <MMClips>0</MMClips>
  <ScaleCrop>false</ScaleCrop>
  <HeadingPairs>
    <vt:vector size="4" baseType="variant">
      <vt:variant>
        <vt:lpstr>Tema</vt:lpstr>
      </vt:variant>
      <vt:variant>
        <vt:i4>1</vt:i4>
      </vt:variant>
      <vt:variant>
        <vt:lpstr>Bildrubriker</vt:lpstr>
      </vt:variant>
      <vt:variant>
        <vt:i4>39</vt:i4>
      </vt:variant>
    </vt:vector>
  </HeadingPairs>
  <TitlesOfParts>
    <vt:vector size="40" baseType="lpstr">
      <vt:lpstr>Presentation idemönster</vt:lpstr>
      <vt:lpstr>Arkivinformation </vt:lpstr>
      <vt:lpstr>Lagar som styr dokumenthanteringen i offentlig verksamhet</vt:lpstr>
      <vt:lpstr>Tryckfrihetsförordning (TF 1949:105)</vt:lpstr>
      <vt:lpstr>Vad är en handling? (TF 2 kap 3 §)</vt:lpstr>
      <vt:lpstr>Vad är en allmän handling?   – det allmännas handling (TF 2 kap 6 §)  </vt:lpstr>
      <vt:lpstr>Vad är en allmän handling? (TF 2 kap 7 §) </vt:lpstr>
      <vt:lpstr>Förvarad (TF 2 kap 3 §)</vt:lpstr>
      <vt:lpstr>Offentlighets- och sekretesslag (OSL 2009:400)</vt:lpstr>
      <vt:lpstr>Arkivbeskrivning</vt:lpstr>
      <vt:lpstr>OSL 2009:400 forts.</vt:lpstr>
      <vt:lpstr>OSL 2009:400 forts.</vt:lpstr>
      <vt:lpstr>Arkivlag (1990:782) </vt:lpstr>
      <vt:lpstr>Arkivbeständigt skrivmaterial</vt:lpstr>
      <vt:lpstr>Arkivlag forts.</vt:lpstr>
      <vt:lpstr>Arkivförordning (1991:446)</vt:lpstr>
      <vt:lpstr>Förvaltningslag (1986:223)</vt:lpstr>
      <vt:lpstr>Arkivreglemente för Linköpings kommun</vt:lpstr>
      <vt:lpstr>Arkivreglemente för Linköpings kommun</vt:lpstr>
      <vt:lpstr>Arkivreglemente för Linköpings kommun</vt:lpstr>
      <vt:lpstr>Arkivreglemente för Linköpings kommun</vt:lpstr>
      <vt:lpstr>Allmänna Arkivschemat</vt:lpstr>
      <vt:lpstr>Bild 22</vt:lpstr>
      <vt:lpstr>Klassificeringsstruktur med  verksamhetsbaserad arkivredovisning</vt:lpstr>
      <vt:lpstr>Bild 24</vt:lpstr>
      <vt:lpstr>Arkivreglemente för Linköpings kommun</vt:lpstr>
      <vt:lpstr>Stadsarkivets roll  </vt:lpstr>
      <vt:lpstr>Gemensamt ägardirektiv för kommunala bolag i koncernen Linköpings Stadshus AB </vt:lpstr>
      <vt:lpstr>Aktiebolagslag (2005:551)</vt:lpstr>
      <vt:lpstr>Aktiebolagslag forts.</vt:lpstr>
      <vt:lpstr>Aktiebolagslag forts.</vt:lpstr>
      <vt:lpstr>Bild 31</vt:lpstr>
      <vt:lpstr>Skydd med hjälp av godkända arkivlokaler</vt:lpstr>
      <vt:lpstr>Skydda de handlingar som ska bevaras med hjälp av godkända förvaringsmedel</vt:lpstr>
      <vt:lpstr>Undvik vid arkivering </vt:lpstr>
      <vt:lpstr>Aktrensning (enligt RA-FS 1997:8)</vt:lpstr>
      <vt:lpstr>Gallring</vt:lpstr>
      <vt:lpstr>Reversal för enkel leverans</vt:lpstr>
      <vt:lpstr>Leveransreversal</vt:lpstr>
      <vt:lpstr>Bild 39</vt:lpstr>
    </vt:vector>
  </TitlesOfParts>
  <Company>Linköpings Kommun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dalmar</dc:creator>
  <cp:lastModifiedBy>dalmar</cp:lastModifiedBy>
  <cp:revision>18</cp:revision>
  <dcterms:created xsi:type="dcterms:W3CDTF">2014-02-18T12:17:32Z</dcterms:created>
  <dcterms:modified xsi:type="dcterms:W3CDTF">2014-11-24T15:10:28Z</dcterms:modified>
</cp:coreProperties>
</file>